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1.xml"/>
  <Override ContentType="application/vnd.openxmlformats-officedocument.presentationml.slideMaster+xml" PartName="/ppt/slideMasters/slideMaster1.xml"/>
  <Override ContentType="application/binary" PartName="/ppt/metadata"/>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package/2006/relationships/metadata/core-properties" Target="docProps/core.xml"/><Relationship Id="rId2"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48"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 id="285" r:id="rId34"/>
    <p:sldId id="286" r:id="rId35"/>
    <p:sldId id="287" r:id="rId36"/>
    <p:sldId id="288" r:id="rId37"/>
    <p:sldId id="289" r:id="rId38"/>
    <p:sldId id="290" r:id="rId39"/>
    <p:sldId id="291" r:id="rId40"/>
    <p:sldId id="292" r:id="rId41"/>
  </p:sldIdLst>
  <p:sldSz cy="6858000" cx="12192000"/>
  <p:notesSz cx="6858000" cy="9144000"/>
  <p:embeddedFontLst>
    <p:embeddedFont>
      <p:font typeface="Century Schoolbook"/>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http://customooxmlschemas.google.com/">
      <go:slidesCustomData xmlns:go="http://customooxmlschemas.google.com/" r:id="rId46" roundtripDataSignature="AMtx7mjd2zUe1gQqSMJyrJ/r+NMNg6xboQ=="/>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40" Type="http://schemas.openxmlformats.org/officeDocument/2006/relationships/slide" Target="slides/slide36.xml"/><Relationship Id="rId20" Type="http://schemas.openxmlformats.org/officeDocument/2006/relationships/slide" Target="slides/slide16.xml"/><Relationship Id="rId42" Type="http://schemas.openxmlformats.org/officeDocument/2006/relationships/font" Target="fonts/CenturySchoolbook-regular.fntdata"/><Relationship Id="rId41" Type="http://schemas.openxmlformats.org/officeDocument/2006/relationships/slide" Target="slides/slide37.xml"/><Relationship Id="rId22" Type="http://schemas.openxmlformats.org/officeDocument/2006/relationships/slide" Target="slides/slide18.xml"/><Relationship Id="rId44" Type="http://schemas.openxmlformats.org/officeDocument/2006/relationships/font" Target="fonts/CenturySchoolbook-italic.fntdata"/><Relationship Id="rId21" Type="http://schemas.openxmlformats.org/officeDocument/2006/relationships/slide" Target="slides/slide17.xml"/><Relationship Id="rId43" Type="http://schemas.openxmlformats.org/officeDocument/2006/relationships/font" Target="fonts/CenturySchoolbook-bold.fntdata"/><Relationship Id="rId24" Type="http://schemas.openxmlformats.org/officeDocument/2006/relationships/slide" Target="slides/slide20.xml"/><Relationship Id="rId46" Type="http://customschemas.google.com/relationships/presentationmetadata" Target="metadata"/><Relationship Id="rId23" Type="http://schemas.openxmlformats.org/officeDocument/2006/relationships/slide" Target="slides/slide19.xml"/><Relationship Id="rId45" Type="http://schemas.openxmlformats.org/officeDocument/2006/relationships/font" Target="fonts/CenturySchoolbook-boldItalic.fntdata"/><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35" Type="http://schemas.openxmlformats.org/officeDocument/2006/relationships/slide" Target="slides/slide31.xml"/><Relationship Id="rId12" Type="http://schemas.openxmlformats.org/officeDocument/2006/relationships/slide" Target="slides/slide8.xml"/><Relationship Id="rId34" Type="http://schemas.openxmlformats.org/officeDocument/2006/relationships/slide" Target="slides/slide30.xml"/><Relationship Id="rId15" Type="http://schemas.openxmlformats.org/officeDocument/2006/relationships/slide" Target="slides/slide11.xml"/><Relationship Id="rId37" Type="http://schemas.openxmlformats.org/officeDocument/2006/relationships/slide" Target="slides/slide33.xml"/><Relationship Id="rId14" Type="http://schemas.openxmlformats.org/officeDocument/2006/relationships/slide" Target="slides/slide10.xml"/><Relationship Id="rId36" Type="http://schemas.openxmlformats.org/officeDocument/2006/relationships/slide" Target="slides/slide32.xml"/><Relationship Id="rId17" Type="http://schemas.openxmlformats.org/officeDocument/2006/relationships/slide" Target="slides/slide13.xml"/><Relationship Id="rId39" Type="http://schemas.openxmlformats.org/officeDocument/2006/relationships/slide" Target="slides/slide35.xml"/><Relationship Id="rId16" Type="http://schemas.openxmlformats.org/officeDocument/2006/relationships/slide" Target="slides/slide12.xml"/><Relationship Id="rId38" Type="http://schemas.openxmlformats.org/officeDocument/2006/relationships/slide" Target="slides/slide34.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 name="Shape 19"/>
        <p:cNvGrpSpPr/>
        <p:nvPr/>
      </p:nvGrpSpPr>
      <p:grpSpPr>
        <a:xfrm>
          <a:off x="0" y="0"/>
          <a:ext cx="0" cy="0"/>
          <a:chOff x="0" y="0"/>
          <a:chExt cx="0" cy="0"/>
        </a:xfrm>
      </p:grpSpPr>
      <p:sp>
        <p:nvSpPr>
          <p:cNvPr id="20" name="Google Shape;20;p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1" name="Shape 81"/>
        <p:cNvGrpSpPr/>
        <p:nvPr/>
      </p:nvGrpSpPr>
      <p:grpSpPr>
        <a:xfrm>
          <a:off x="0" y="0"/>
          <a:ext cx="0" cy="0"/>
          <a:chOff x="0" y="0"/>
          <a:chExt cx="0" cy="0"/>
        </a:xfrm>
      </p:grpSpPr>
      <p:sp>
        <p:nvSpPr>
          <p:cNvPr id="82" name="Google Shape;82;p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136b8edcd58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0" name="Google Shape;90;g136b8edcd58_0_0:notes"/>
          <p:cNvSpPr/>
          <p:nvPr>
            <p:ph idx="2" type="sldImg"/>
          </p:nvPr>
        </p:nvSpPr>
        <p:spPr>
          <a:xfrm>
            <a:off x="1143225" y="685800"/>
            <a:ext cx="45723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6" name="Shape 96"/>
        <p:cNvGrpSpPr/>
        <p:nvPr/>
      </p:nvGrpSpPr>
      <p:grpSpPr>
        <a:xfrm>
          <a:off x="0" y="0"/>
          <a:ext cx="0" cy="0"/>
          <a:chOff x="0" y="0"/>
          <a:chExt cx="0" cy="0"/>
        </a:xfrm>
      </p:grpSpPr>
      <p:sp>
        <p:nvSpPr>
          <p:cNvPr id="97" name="Google Shape;97;p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98" name="Google Shape;98;p1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p1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2" name="Google Shape;112;p1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p1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18" name="Google Shape;118;p1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2" name="Shape 122"/>
        <p:cNvGrpSpPr/>
        <p:nvPr/>
      </p:nvGrpSpPr>
      <p:grpSpPr>
        <a:xfrm>
          <a:off x="0" y="0"/>
          <a:ext cx="0" cy="0"/>
          <a:chOff x="0" y="0"/>
          <a:chExt cx="0" cy="0"/>
        </a:xfrm>
      </p:grpSpPr>
      <p:sp>
        <p:nvSpPr>
          <p:cNvPr id="123" name="Google Shape;123;p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24" name="Google Shape;124;p1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8" name="Shape 128"/>
        <p:cNvGrpSpPr/>
        <p:nvPr/>
      </p:nvGrpSpPr>
      <p:grpSpPr>
        <a:xfrm>
          <a:off x="0" y="0"/>
          <a:ext cx="0" cy="0"/>
          <a:chOff x="0" y="0"/>
          <a:chExt cx="0" cy="0"/>
        </a:xfrm>
      </p:grpSpPr>
      <p:sp>
        <p:nvSpPr>
          <p:cNvPr id="129" name="Google Shape;129;p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0" name="Google Shape;130;p1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5" name="Shape 135"/>
        <p:cNvGrpSpPr/>
        <p:nvPr/>
      </p:nvGrpSpPr>
      <p:grpSpPr>
        <a:xfrm>
          <a:off x="0" y="0"/>
          <a:ext cx="0" cy="0"/>
          <a:chOff x="0" y="0"/>
          <a:chExt cx="0" cy="0"/>
        </a:xfrm>
      </p:grpSpPr>
      <p:sp>
        <p:nvSpPr>
          <p:cNvPr id="136" name="Google Shape;136;p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1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1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 name="Shape 26"/>
        <p:cNvGrpSpPr/>
        <p:nvPr/>
      </p:nvGrpSpPr>
      <p:grpSpPr>
        <a:xfrm>
          <a:off x="0" y="0"/>
          <a:ext cx="0" cy="0"/>
          <a:chOff x="0" y="0"/>
          <a:chExt cx="0" cy="0"/>
        </a:xfrm>
      </p:grpSpPr>
      <p:sp>
        <p:nvSpPr>
          <p:cNvPr id="27" name="Google Shape;27;p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p1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1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3" name="Shape 153"/>
        <p:cNvGrpSpPr/>
        <p:nvPr/>
      </p:nvGrpSpPr>
      <p:grpSpPr>
        <a:xfrm>
          <a:off x="0" y="0"/>
          <a:ext cx="0" cy="0"/>
          <a:chOff x="0" y="0"/>
          <a:chExt cx="0" cy="0"/>
        </a:xfrm>
      </p:grpSpPr>
      <p:sp>
        <p:nvSpPr>
          <p:cNvPr id="154" name="Google Shape;154;p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55" name="Google Shape;155;p2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p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1" name="Google Shape;161;p2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5" name="Shape 165"/>
        <p:cNvGrpSpPr/>
        <p:nvPr/>
      </p:nvGrpSpPr>
      <p:grpSpPr>
        <a:xfrm>
          <a:off x="0" y="0"/>
          <a:ext cx="0" cy="0"/>
          <a:chOff x="0" y="0"/>
          <a:chExt cx="0" cy="0"/>
        </a:xfrm>
      </p:grpSpPr>
      <p:sp>
        <p:nvSpPr>
          <p:cNvPr id="166" name="Google Shape;166;p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p2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73" name="Google Shape;173;p2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9" name="Shape 179"/>
        <p:cNvGrpSpPr/>
        <p:nvPr/>
      </p:nvGrpSpPr>
      <p:grpSpPr>
        <a:xfrm>
          <a:off x="0" y="0"/>
          <a:ext cx="0" cy="0"/>
          <a:chOff x="0" y="0"/>
          <a:chExt cx="0" cy="0"/>
        </a:xfrm>
      </p:grpSpPr>
      <p:sp>
        <p:nvSpPr>
          <p:cNvPr id="180" name="Google Shape;180;p2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5" name="Shape 185"/>
        <p:cNvGrpSpPr/>
        <p:nvPr/>
      </p:nvGrpSpPr>
      <p:grpSpPr>
        <a:xfrm>
          <a:off x="0" y="0"/>
          <a:ext cx="0" cy="0"/>
          <a:chOff x="0" y="0"/>
          <a:chExt cx="0" cy="0"/>
        </a:xfrm>
      </p:grpSpPr>
      <p:sp>
        <p:nvSpPr>
          <p:cNvPr id="186" name="Google Shape;186;p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87" name="Google Shape;187;p2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2" name="Shape 192"/>
        <p:cNvGrpSpPr/>
        <p:nvPr/>
      </p:nvGrpSpPr>
      <p:grpSpPr>
        <a:xfrm>
          <a:off x="0" y="0"/>
          <a:ext cx="0" cy="0"/>
          <a:chOff x="0" y="0"/>
          <a:chExt cx="0" cy="0"/>
        </a:xfrm>
      </p:grpSpPr>
      <p:sp>
        <p:nvSpPr>
          <p:cNvPr id="193" name="Google Shape;193;p2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194" name="Google Shape;194;p2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9" name="Shape 199"/>
        <p:cNvGrpSpPr/>
        <p:nvPr/>
      </p:nvGrpSpPr>
      <p:grpSpPr>
        <a:xfrm>
          <a:off x="0" y="0"/>
          <a:ext cx="0" cy="0"/>
          <a:chOff x="0" y="0"/>
          <a:chExt cx="0" cy="0"/>
        </a:xfrm>
      </p:grpSpPr>
      <p:sp>
        <p:nvSpPr>
          <p:cNvPr id="200" name="Google Shape;200;p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1" name="Google Shape;201;p2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p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09" name="Google Shape;209;p2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 name="Shape 32"/>
        <p:cNvGrpSpPr/>
        <p:nvPr/>
      </p:nvGrpSpPr>
      <p:grpSpPr>
        <a:xfrm>
          <a:off x="0" y="0"/>
          <a:ext cx="0" cy="0"/>
          <a:chOff x="0" y="0"/>
          <a:chExt cx="0" cy="0"/>
        </a:xfrm>
      </p:grpSpPr>
      <p:sp>
        <p:nvSpPr>
          <p:cNvPr id="33" name="Google Shape;33;p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5" name="Shape 215"/>
        <p:cNvGrpSpPr/>
        <p:nvPr/>
      </p:nvGrpSpPr>
      <p:grpSpPr>
        <a:xfrm>
          <a:off x="0" y="0"/>
          <a:ext cx="0" cy="0"/>
          <a:chOff x="0" y="0"/>
          <a:chExt cx="0" cy="0"/>
        </a:xfrm>
      </p:grpSpPr>
      <p:sp>
        <p:nvSpPr>
          <p:cNvPr id="216" name="Google Shape;216;p2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2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2" name="Shape 222"/>
        <p:cNvGrpSpPr/>
        <p:nvPr/>
      </p:nvGrpSpPr>
      <p:grpSpPr>
        <a:xfrm>
          <a:off x="0" y="0"/>
          <a:ext cx="0" cy="0"/>
          <a:chOff x="0" y="0"/>
          <a:chExt cx="0" cy="0"/>
        </a:xfrm>
      </p:grpSpPr>
      <p:sp>
        <p:nvSpPr>
          <p:cNvPr id="223" name="Google Shape;223;p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24" name="Google Shape;224;p30: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9" name="Shape 229"/>
        <p:cNvGrpSpPr/>
        <p:nvPr/>
      </p:nvGrpSpPr>
      <p:grpSpPr>
        <a:xfrm>
          <a:off x="0" y="0"/>
          <a:ext cx="0" cy="0"/>
          <a:chOff x="0" y="0"/>
          <a:chExt cx="0" cy="0"/>
        </a:xfrm>
      </p:grpSpPr>
      <p:sp>
        <p:nvSpPr>
          <p:cNvPr id="230" name="Google Shape;230;p3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1" name="Google Shape;231;p31: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6" name="Shape 236"/>
        <p:cNvGrpSpPr/>
        <p:nvPr/>
      </p:nvGrpSpPr>
      <p:grpSpPr>
        <a:xfrm>
          <a:off x="0" y="0"/>
          <a:ext cx="0" cy="0"/>
          <a:chOff x="0" y="0"/>
          <a:chExt cx="0" cy="0"/>
        </a:xfrm>
      </p:grpSpPr>
      <p:sp>
        <p:nvSpPr>
          <p:cNvPr id="237" name="Google Shape;237;p3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38" name="Google Shape;238;p32: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p3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45" name="Google Shape;245;p33: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0" name="Shape 250"/>
        <p:cNvGrpSpPr/>
        <p:nvPr/>
      </p:nvGrpSpPr>
      <p:grpSpPr>
        <a:xfrm>
          <a:off x="0" y="0"/>
          <a:ext cx="0" cy="0"/>
          <a:chOff x="0" y="0"/>
          <a:chExt cx="0" cy="0"/>
        </a:xfrm>
      </p:grpSpPr>
      <p:sp>
        <p:nvSpPr>
          <p:cNvPr id="251" name="Google Shape;251;p3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52" name="Google Shape;252;p3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8" name="Shape 258"/>
        <p:cNvGrpSpPr/>
        <p:nvPr/>
      </p:nvGrpSpPr>
      <p:grpSpPr>
        <a:xfrm>
          <a:off x="0" y="0"/>
          <a:ext cx="0" cy="0"/>
          <a:chOff x="0" y="0"/>
          <a:chExt cx="0" cy="0"/>
        </a:xfrm>
      </p:grpSpPr>
      <p:sp>
        <p:nvSpPr>
          <p:cNvPr id="259" name="Google Shape;259;p3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0" name="Google Shape;260;p3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5" name="Shape 265"/>
        <p:cNvGrpSpPr/>
        <p:nvPr/>
      </p:nvGrpSpPr>
      <p:grpSpPr>
        <a:xfrm>
          <a:off x="0" y="0"/>
          <a:ext cx="0" cy="0"/>
          <a:chOff x="0" y="0"/>
          <a:chExt cx="0" cy="0"/>
        </a:xfrm>
      </p:grpSpPr>
      <p:sp>
        <p:nvSpPr>
          <p:cNvPr id="266" name="Google Shape;266;p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267" name="Google Shape;267;p3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 name="Shape 39"/>
        <p:cNvGrpSpPr/>
        <p:nvPr/>
      </p:nvGrpSpPr>
      <p:grpSpPr>
        <a:xfrm>
          <a:off x="0" y="0"/>
          <a:ext cx="0" cy="0"/>
          <a:chOff x="0" y="0"/>
          <a:chExt cx="0" cy="0"/>
        </a:xfrm>
      </p:grpSpPr>
      <p:sp>
        <p:nvSpPr>
          <p:cNvPr id="40" name="Google Shape;40;p4: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1" name="Google Shape;41;p4: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6" name="Shape 46"/>
        <p:cNvGrpSpPr/>
        <p:nvPr/>
      </p:nvGrpSpPr>
      <p:grpSpPr>
        <a:xfrm>
          <a:off x="0" y="0"/>
          <a:ext cx="0" cy="0"/>
          <a:chOff x="0" y="0"/>
          <a:chExt cx="0" cy="0"/>
        </a:xfrm>
      </p:grpSpPr>
      <p:sp>
        <p:nvSpPr>
          <p:cNvPr id="47" name="Google Shape;47;p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48" name="Google Shape;48;p5: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3" name="Shape 53"/>
        <p:cNvGrpSpPr/>
        <p:nvPr/>
      </p:nvGrpSpPr>
      <p:grpSpPr>
        <a:xfrm>
          <a:off x="0" y="0"/>
          <a:ext cx="0" cy="0"/>
          <a:chOff x="0" y="0"/>
          <a:chExt cx="0" cy="0"/>
        </a:xfrm>
      </p:grpSpPr>
      <p:sp>
        <p:nvSpPr>
          <p:cNvPr id="54" name="Google Shape;54;p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55" name="Google Shape;55;p6: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0" name="Shape 60"/>
        <p:cNvGrpSpPr/>
        <p:nvPr/>
      </p:nvGrpSpPr>
      <p:grpSpPr>
        <a:xfrm>
          <a:off x="0" y="0"/>
          <a:ext cx="0" cy="0"/>
          <a:chOff x="0" y="0"/>
          <a:chExt cx="0" cy="0"/>
        </a:xfrm>
      </p:grpSpPr>
      <p:sp>
        <p:nvSpPr>
          <p:cNvPr id="61" name="Google Shape;61;p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7: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7" name="Shape 67"/>
        <p:cNvGrpSpPr/>
        <p:nvPr/>
      </p:nvGrpSpPr>
      <p:grpSpPr>
        <a:xfrm>
          <a:off x="0" y="0"/>
          <a:ext cx="0" cy="0"/>
          <a:chOff x="0" y="0"/>
          <a:chExt cx="0" cy="0"/>
        </a:xfrm>
      </p:grpSpPr>
      <p:sp>
        <p:nvSpPr>
          <p:cNvPr id="68" name="Google Shape;68;p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69" name="Google Shape;69;p8: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4" name="Shape 74"/>
        <p:cNvGrpSpPr/>
        <p:nvPr/>
      </p:nvGrpSpPr>
      <p:grpSpPr>
        <a:xfrm>
          <a:off x="0" y="0"/>
          <a:ext cx="0" cy="0"/>
          <a:chOff x="0" y="0"/>
          <a:chExt cx="0" cy="0"/>
        </a:xfrm>
      </p:grpSpPr>
      <p:sp>
        <p:nvSpPr>
          <p:cNvPr id="75" name="Google Shape;75;p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9:notes"/>
          <p:cNvSpPr/>
          <p:nvPr>
            <p:ph idx="2" type="sldImg"/>
          </p:nvPr>
        </p:nvSpPr>
        <p:spPr>
          <a:xfrm>
            <a:off x="1143225" y="685800"/>
            <a:ext cx="4572225"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type="title">
  <p:cSld name="TITLE">
    <p:bg>
      <p:bgPr>
        <a:solidFill>
          <a:srgbClr val="343437"/>
        </a:solidFill>
      </p:bgPr>
    </p:bg>
    <p:spTree>
      <p:nvGrpSpPr>
        <p:cNvPr id="12" name="Shape 12"/>
        <p:cNvGrpSpPr/>
        <p:nvPr/>
      </p:nvGrpSpPr>
      <p:grpSpPr>
        <a:xfrm>
          <a:off x="0" y="0"/>
          <a:ext cx="0" cy="0"/>
          <a:chOff x="0" y="0"/>
          <a:chExt cx="0" cy="0"/>
        </a:xfrm>
      </p:grpSpPr>
      <p:sp>
        <p:nvSpPr>
          <p:cNvPr id="13" name="Google Shape;13;p40"/>
          <p:cNvSpPr txBox="1"/>
          <p:nvPr>
            <p:ph type="ctrTitle"/>
          </p:nvPr>
        </p:nvSpPr>
        <p:spPr>
          <a:xfrm>
            <a:off x="1261872" y="758952"/>
            <a:ext cx="9418320" cy="4041648"/>
          </a:xfrm>
          <a:prstGeom prst="rect">
            <a:avLst/>
          </a:prstGeom>
          <a:noFill/>
          <a:ln>
            <a:noFill/>
          </a:ln>
        </p:spPr>
        <p:txBody>
          <a:bodyPr anchorCtr="0" anchor="b" bIns="45700" lIns="91425" spcFirstLastPara="1" rIns="91425" wrap="square" tIns="45700">
            <a:normAutofit/>
          </a:bodyPr>
          <a:lstStyle>
            <a:lvl1pPr lvl="0" algn="l">
              <a:lnSpc>
                <a:spcPct val="85000"/>
              </a:lnSpc>
              <a:spcBef>
                <a:spcPts val="0"/>
              </a:spcBef>
              <a:spcAft>
                <a:spcPts val="0"/>
              </a:spcAft>
              <a:buClr>
                <a:schemeClr val="lt1"/>
              </a:buClr>
              <a:buSzPts val="7200"/>
              <a:buFont typeface="Century Schoolbook"/>
              <a:buNone/>
              <a:defRPr sz="7200">
                <a:solidFill>
                  <a:schemeClr val="lt1"/>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p:txBody>
      </p:sp>
      <p:sp>
        <p:nvSpPr>
          <p:cNvPr id="14" name="Google Shape;14;p40"/>
          <p:cNvSpPr txBox="1"/>
          <p:nvPr>
            <p:ph idx="1" type="subTitle"/>
          </p:nvPr>
        </p:nvSpPr>
        <p:spPr>
          <a:xfrm>
            <a:off x="1261872" y="4800600"/>
            <a:ext cx="9418320" cy="1691640"/>
          </a:xfrm>
          <a:prstGeom prst="rect">
            <a:avLst/>
          </a:prstGeom>
          <a:noFill/>
          <a:ln>
            <a:noFill/>
          </a:ln>
        </p:spPr>
        <p:txBody>
          <a:bodyPr anchorCtr="0" anchor="t" bIns="45700" lIns="91425" spcFirstLastPara="1" rIns="91425" wrap="square" tIns="45700">
            <a:normAutofit/>
          </a:bodyPr>
          <a:lstStyle>
            <a:lvl1pPr lvl="0" algn="l">
              <a:lnSpc>
                <a:spcPct val="95000"/>
              </a:lnSpc>
              <a:spcBef>
                <a:spcPts val="1400"/>
              </a:spcBef>
              <a:spcAft>
                <a:spcPts val="0"/>
              </a:spcAft>
              <a:buSzPts val="1760"/>
              <a:buNone/>
              <a:defRPr sz="2200">
                <a:solidFill>
                  <a:srgbClr val="BFBFBF"/>
                </a:solidFill>
              </a:defRPr>
            </a:lvl1pPr>
            <a:lvl2pPr lvl="1" algn="ctr">
              <a:lnSpc>
                <a:spcPct val="90000"/>
              </a:lnSpc>
              <a:spcBef>
                <a:spcPts val="300"/>
              </a:spcBef>
              <a:spcAft>
                <a:spcPts val="0"/>
              </a:spcAft>
              <a:buSzPts val="2200"/>
              <a:buNone/>
              <a:defRPr sz="2200"/>
            </a:lvl2pPr>
            <a:lvl3pPr lvl="2" algn="ctr">
              <a:lnSpc>
                <a:spcPct val="90000"/>
              </a:lnSpc>
              <a:spcBef>
                <a:spcPts val="300"/>
              </a:spcBef>
              <a:spcAft>
                <a:spcPts val="0"/>
              </a:spcAft>
              <a:buSzPts val="2200"/>
              <a:buNone/>
              <a:defRPr sz="2200"/>
            </a:lvl3pPr>
            <a:lvl4pPr lvl="3" algn="ctr">
              <a:lnSpc>
                <a:spcPct val="90000"/>
              </a:lnSpc>
              <a:spcBef>
                <a:spcPts val="300"/>
              </a:spcBef>
              <a:spcAft>
                <a:spcPts val="0"/>
              </a:spcAft>
              <a:buSzPts val="2000"/>
              <a:buNone/>
              <a:defRPr sz="2000"/>
            </a:lvl4pPr>
            <a:lvl5pPr lvl="4" algn="ctr">
              <a:lnSpc>
                <a:spcPct val="90000"/>
              </a:lnSpc>
              <a:spcBef>
                <a:spcPts val="300"/>
              </a:spcBef>
              <a:spcAft>
                <a:spcPts val="0"/>
              </a:spcAft>
              <a:buSzPts val="2000"/>
              <a:buNone/>
              <a:defRPr sz="2000"/>
            </a:lvl5pPr>
            <a:lvl6pPr lvl="5" algn="ctr">
              <a:lnSpc>
                <a:spcPct val="90000"/>
              </a:lnSpc>
              <a:spcBef>
                <a:spcPts val="300"/>
              </a:spcBef>
              <a:spcAft>
                <a:spcPts val="0"/>
              </a:spcAft>
              <a:buSzPts val="2000"/>
              <a:buNone/>
              <a:defRPr sz="2000"/>
            </a:lvl6pPr>
            <a:lvl7pPr lvl="6" algn="ctr">
              <a:lnSpc>
                <a:spcPct val="90000"/>
              </a:lnSpc>
              <a:spcBef>
                <a:spcPts val="300"/>
              </a:spcBef>
              <a:spcAft>
                <a:spcPts val="0"/>
              </a:spcAft>
              <a:buSzPts val="2000"/>
              <a:buNone/>
              <a:defRPr sz="2000"/>
            </a:lvl7pPr>
            <a:lvl8pPr lvl="7" algn="ctr">
              <a:lnSpc>
                <a:spcPct val="90000"/>
              </a:lnSpc>
              <a:spcBef>
                <a:spcPts val="300"/>
              </a:spcBef>
              <a:spcAft>
                <a:spcPts val="0"/>
              </a:spcAft>
              <a:buSzPts val="2000"/>
              <a:buNone/>
              <a:defRPr sz="2000"/>
            </a:lvl8pPr>
            <a:lvl9pPr lvl="8" algn="ctr">
              <a:lnSpc>
                <a:spcPct val="90000"/>
              </a:lnSpc>
              <a:spcBef>
                <a:spcPts val="300"/>
              </a:spcBef>
              <a:spcAft>
                <a:spcPts val="300"/>
              </a:spcAft>
              <a:buSzPts val="2000"/>
              <a:buNone/>
              <a:defRPr sz="2000"/>
            </a:lvl9pPr>
          </a:lstStyle>
          <a:p/>
        </p:txBody>
      </p:sp>
      <p:sp>
        <p:nvSpPr>
          <p:cNvPr id="15" name="Google Shape;15;p40"/>
          <p:cNvSpPr txBox="1"/>
          <p:nvPr>
            <p:ph idx="10" type="dt"/>
          </p:nvPr>
        </p:nvSpPr>
        <p:spPr>
          <a:xfrm rot="-5400000">
            <a:off x="10797542" y="998537"/>
            <a:ext cx="1904999" cy="365125"/>
          </a:xfrm>
          <a:prstGeom prst="rect">
            <a:avLst/>
          </a:prstGeom>
          <a:noFill/>
          <a:ln>
            <a:noFill/>
          </a:ln>
        </p:spPr>
        <p:txBody>
          <a:bodyPr anchorCtr="0" anchor="ctr" bIns="45700" lIns="91425" spcFirstLastPara="1" rIns="91425" wrap="square" tIns="45700">
            <a:noAutofit/>
          </a:bodyPr>
          <a:lstStyle>
            <a:lvl1pPr lvl="0" algn="r">
              <a:spcBef>
                <a:spcPts val="0"/>
              </a:spcBef>
              <a:spcAft>
                <a:spcPts val="0"/>
              </a:spcAft>
              <a:buSzPts val="1400"/>
              <a:buNone/>
              <a:defRPr>
                <a:solidFill>
                  <a:srgbClr val="7F7F7F"/>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6" name="Google Shape;16;p40"/>
          <p:cNvSpPr txBox="1"/>
          <p:nvPr>
            <p:ph idx="11" type="ftr"/>
          </p:nvPr>
        </p:nvSpPr>
        <p:spPr>
          <a:xfrm rot="-5400000">
            <a:off x="9959341" y="4046537"/>
            <a:ext cx="3581400" cy="365125"/>
          </a:xfrm>
          <a:prstGeom prst="rect">
            <a:avLst/>
          </a:prstGeom>
          <a:noFill/>
          <a:ln>
            <a:noFill/>
          </a:ln>
        </p:spPr>
        <p:txBody>
          <a:bodyPr anchorCtr="0" anchor="ctr" bIns="45700" lIns="91425" spcFirstLastPara="1" rIns="91425" wrap="square" tIns="45700">
            <a:noAutofit/>
          </a:bodyPr>
          <a:lstStyle>
            <a:lvl1pPr lvl="0" algn="l">
              <a:spcBef>
                <a:spcPts val="0"/>
              </a:spcBef>
              <a:spcAft>
                <a:spcPts val="0"/>
              </a:spcAft>
              <a:buSzPts val="1400"/>
              <a:buNone/>
              <a:defRPr>
                <a:solidFill>
                  <a:srgbClr val="A5A5A5"/>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p:txBody>
      </p:sp>
      <p:sp>
        <p:nvSpPr>
          <p:cNvPr id="17" name="Google Shape;17;p40"/>
          <p:cNvSpPr txBox="1"/>
          <p:nvPr>
            <p:ph idx="12" type="sldNum"/>
          </p:nvPr>
        </p:nvSpPr>
        <p:spPr>
          <a:xfrm>
            <a:off x="11292840" y="6172200"/>
            <a:ext cx="914400" cy="593725"/>
          </a:xfrm>
          <a:prstGeom prst="rect">
            <a:avLst/>
          </a:prstGeom>
          <a:noFill/>
          <a:ln>
            <a:noFill/>
          </a:ln>
        </p:spPr>
        <p:txBody>
          <a:bodyPr anchorCtr="0" anchor="ctr" bIns="45700" lIns="45700" spcFirstLastPara="1" rIns="45700" wrap="square" tIns="45700">
            <a:normAutofit/>
          </a:bodyPr>
          <a:lstStyle>
            <a:lvl1pPr indent="0" lvl="0" marL="0" algn="ctr">
              <a:spcBef>
                <a:spcPts val="0"/>
              </a:spcBef>
              <a:buNone/>
              <a:defRPr b="0" i="0" sz="3600" u="none" cap="none" strike="noStrike">
                <a:solidFill>
                  <a:srgbClr val="A5A5A5"/>
                </a:solidFill>
                <a:latin typeface="Century Schoolbook"/>
                <a:ea typeface="Century Schoolbook"/>
                <a:cs typeface="Century Schoolbook"/>
                <a:sym typeface="Century Schoolbook"/>
              </a:defRPr>
            </a:lvl1pPr>
            <a:lvl2pPr indent="0" lvl="1" marL="0" algn="ctr">
              <a:spcBef>
                <a:spcPts val="0"/>
              </a:spcBef>
              <a:buNone/>
              <a:defRPr b="0" i="0" sz="3600" u="none" cap="none" strike="noStrike">
                <a:solidFill>
                  <a:srgbClr val="A5A5A5"/>
                </a:solidFill>
                <a:latin typeface="Century Schoolbook"/>
                <a:ea typeface="Century Schoolbook"/>
                <a:cs typeface="Century Schoolbook"/>
                <a:sym typeface="Century Schoolbook"/>
              </a:defRPr>
            </a:lvl2pPr>
            <a:lvl3pPr indent="0" lvl="2" marL="0" algn="ctr">
              <a:spcBef>
                <a:spcPts val="0"/>
              </a:spcBef>
              <a:buNone/>
              <a:defRPr b="0" i="0" sz="3600" u="none" cap="none" strike="noStrike">
                <a:solidFill>
                  <a:srgbClr val="A5A5A5"/>
                </a:solidFill>
                <a:latin typeface="Century Schoolbook"/>
                <a:ea typeface="Century Schoolbook"/>
                <a:cs typeface="Century Schoolbook"/>
                <a:sym typeface="Century Schoolbook"/>
              </a:defRPr>
            </a:lvl3pPr>
            <a:lvl4pPr indent="0" lvl="3" marL="0" algn="ctr">
              <a:spcBef>
                <a:spcPts val="0"/>
              </a:spcBef>
              <a:buNone/>
              <a:defRPr b="0" i="0" sz="3600" u="none" cap="none" strike="noStrike">
                <a:solidFill>
                  <a:srgbClr val="A5A5A5"/>
                </a:solidFill>
                <a:latin typeface="Century Schoolbook"/>
                <a:ea typeface="Century Schoolbook"/>
                <a:cs typeface="Century Schoolbook"/>
                <a:sym typeface="Century Schoolbook"/>
              </a:defRPr>
            </a:lvl4pPr>
            <a:lvl5pPr indent="0" lvl="4" marL="0" algn="ctr">
              <a:spcBef>
                <a:spcPts val="0"/>
              </a:spcBef>
              <a:buNone/>
              <a:defRPr b="0" i="0" sz="3600" u="none" cap="none" strike="noStrike">
                <a:solidFill>
                  <a:srgbClr val="A5A5A5"/>
                </a:solidFill>
                <a:latin typeface="Century Schoolbook"/>
                <a:ea typeface="Century Schoolbook"/>
                <a:cs typeface="Century Schoolbook"/>
                <a:sym typeface="Century Schoolbook"/>
              </a:defRPr>
            </a:lvl5pPr>
            <a:lvl6pPr indent="0" lvl="5" marL="0" algn="ctr">
              <a:spcBef>
                <a:spcPts val="0"/>
              </a:spcBef>
              <a:buNone/>
              <a:defRPr b="0" i="0" sz="3600" u="none" cap="none" strike="noStrike">
                <a:solidFill>
                  <a:srgbClr val="A5A5A5"/>
                </a:solidFill>
                <a:latin typeface="Century Schoolbook"/>
                <a:ea typeface="Century Schoolbook"/>
                <a:cs typeface="Century Schoolbook"/>
                <a:sym typeface="Century Schoolbook"/>
              </a:defRPr>
            </a:lvl6pPr>
            <a:lvl7pPr indent="0" lvl="6" marL="0" algn="ctr">
              <a:spcBef>
                <a:spcPts val="0"/>
              </a:spcBef>
              <a:buNone/>
              <a:defRPr b="0" i="0" sz="3600" u="none" cap="none" strike="noStrike">
                <a:solidFill>
                  <a:srgbClr val="A5A5A5"/>
                </a:solidFill>
                <a:latin typeface="Century Schoolbook"/>
                <a:ea typeface="Century Schoolbook"/>
                <a:cs typeface="Century Schoolbook"/>
                <a:sym typeface="Century Schoolbook"/>
              </a:defRPr>
            </a:lvl7pPr>
            <a:lvl8pPr indent="0" lvl="7" marL="0" algn="ctr">
              <a:spcBef>
                <a:spcPts val="0"/>
              </a:spcBef>
              <a:buNone/>
              <a:defRPr b="0" i="0" sz="3600" u="none" cap="none" strike="noStrike">
                <a:solidFill>
                  <a:srgbClr val="A5A5A5"/>
                </a:solidFill>
                <a:latin typeface="Century Schoolbook"/>
                <a:ea typeface="Century Schoolbook"/>
                <a:cs typeface="Century Schoolbook"/>
                <a:sym typeface="Century Schoolbook"/>
              </a:defRPr>
            </a:lvl8pPr>
            <a:lvl9pPr indent="0" lvl="8" marL="0" algn="ctr">
              <a:spcBef>
                <a:spcPts val="0"/>
              </a:spcBef>
              <a:buNone/>
              <a:defRPr b="0" i="0" sz="3600" u="none" cap="none" strike="noStrike">
                <a:solidFill>
                  <a:srgbClr val="A5A5A5"/>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
        <p:nvSpPr>
          <p:cNvPr id="18" name="Google Shape;18;p40"/>
          <p:cNvSpPr/>
          <p:nvPr/>
        </p:nvSpPr>
        <p:spPr>
          <a:xfrm>
            <a:off x="0" y="0"/>
            <a:ext cx="457200" cy="68580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dk1"/>
        </a:solidFill>
      </p:bgPr>
    </p:bg>
    <p:spTree>
      <p:nvGrpSpPr>
        <p:cNvPr id="5" name="Shape 5"/>
        <p:cNvGrpSpPr/>
        <p:nvPr/>
      </p:nvGrpSpPr>
      <p:grpSpPr>
        <a:xfrm>
          <a:off x="0" y="0"/>
          <a:ext cx="0" cy="0"/>
          <a:chOff x="0" y="0"/>
          <a:chExt cx="0" cy="0"/>
        </a:xfrm>
      </p:grpSpPr>
      <p:sp>
        <p:nvSpPr>
          <p:cNvPr id="6" name="Google Shape;6;p38"/>
          <p:cNvSpPr/>
          <p:nvPr/>
        </p:nvSpPr>
        <p:spPr>
          <a:xfrm>
            <a:off x="11292840" y="0"/>
            <a:ext cx="914400" cy="6858000"/>
          </a:xfrm>
          <a:prstGeom prst="rect">
            <a:avLst/>
          </a:prstGeom>
          <a:solidFill>
            <a:srgbClr val="A7A19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 name="Google Shape;7;p38"/>
          <p:cNvSpPr txBox="1"/>
          <p:nvPr>
            <p:ph type="title"/>
          </p:nvPr>
        </p:nvSpPr>
        <p:spPr>
          <a:xfrm>
            <a:off x="1261872" y="365760"/>
            <a:ext cx="9692640" cy="1325562"/>
          </a:xfrm>
          <a:prstGeom prst="rect">
            <a:avLst/>
          </a:prstGeom>
          <a:noFill/>
          <a:ln>
            <a:noFill/>
          </a:ln>
        </p:spPr>
        <p:txBody>
          <a:bodyPr anchorCtr="0" anchor="b" bIns="45700" lIns="91425" spcFirstLastPara="1" rIns="91425" wrap="square" tIns="45700">
            <a:normAutofit/>
          </a:bodyPr>
          <a:lstStyle>
            <a:lvl1pPr lvl="0" marR="0" rtl="0" algn="l">
              <a:lnSpc>
                <a:spcPct val="90000"/>
              </a:lnSpc>
              <a:spcBef>
                <a:spcPts val="0"/>
              </a:spcBef>
              <a:spcAft>
                <a:spcPts val="0"/>
              </a:spcAft>
              <a:buClr>
                <a:schemeClr val="lt1"/>
              </a:buClr>
              <a:buSzPts val="4400"/>
              <a:buFont typeface="Century Schoolbook"/>
              <a:buNone/>
              <a:defRPr b="0" i="0" sz="4400" u="none" cap="none" strike="noStrike">
                <a:solidFill>
                  <a:schemeClr val="lt1"/>
                </a:solidFill>
                <a:latin typeface="Century Schoolbook"/>
                <a:ea typeface="Century Schoolbook"/>
                <a:cs typeface="Century Schoolbook"/>
                <a:sym typeface="Century Schoolbook"/>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p:txBody>
      </p:sp>
      <p:sp>
        <p:nvSpPr>
          <p:cNvPr id="8" name="Google Shape;8;p38"/>
          <p:cNvSpPr txBox="1"/>
          <p:nvPr>
            <p:ph idx="1" type="body"/>
          </p:nvPr>
        </p:nvSpPr>
        <p:spPr>
          <a:xfrm>
            <a:off x="1261872" y="1828800"/>
            <a:ext cx="8595360" cy="4351337"/>
          </a:xfrm>
          <a:prstGeom prst="rect">
            <a:avLst/>
          </a:prstGeom>
          <a:noFill/>
          <a:ln>
            <a:noFill/>
          </a:ln>
        </p:spPr>
        <p:txBody>
          <a:bodyPr anchorCtr="0" anchor="t" bIns="45700" lIns="91425" spcFirstLastPara="1" rIns="91425" wrap="square" tIns="45700">
            <a:normAutofit/>
          </a:bodyPr>
          <a:lstStyle>
            <a:lvl1pPr indent="-320040" lvl="0" marL="457200" marR="0" rtl="0" algn="l">
              <a:lnSpc>
                <a:spcPct val="95000"/>
              </a:lnSpc>
              <a:spcBef>
                <a:spcPts val="1400"/>
              </a:spcBef>
              <a:spcAft>
                <a:spcPts val="0"/>
              </a:spcAft>
              <a:buClr>
                <a:schemeClr val="accent1"/>
              </a:buClr>
              <a:buSzPts val="1440"/>
              <a:buFont typeface="Arial"/>
              <a:buChar char="•"/>
              <a:defRPr b="0" i="0" sz="1800" u="none" cap="none" strike="noStrike">
                <a:solidFill>
                  <a:schemeClr val="lt1"/>
                </a:solidFill>
                <a:latin typeface="Century Schoolbook"/>
                <a:ea typeface="Century Schoolbook"/>
                <a:cs typeface="Century Schoolbook"/>
                <a:sym typeface="Century Schoolbook"/>
              </a:defRPr>
            </a:lvl1pPr>
            <a:lvl2pPr indent="-330200" lvl="1" marL="914400" marR="0" rtl="0" algn="l">
              <a:lnSpc>
                <a:spcPct val="90000"/>
              </a:lnSpc>
              <a:spcBef>
                <a:spcPts val="300"/>
              </a:spcBef>
              <a:spcAft>
                <a:spcPts val="0"/>
              </a:spcAft>
              <a:buClr>
                <a:schemeClr val="accent1"/>
              </a:buClr>
              <a:buSzPts val="1600"/>
              <a:buFont typeface="Noto Sans Symbols"/>
              <a:buChar char="●"/>
              <a:defRPr b="0" i="0" sz="1600" u="none" cap="none" strike="noStrike">
                <a:solidFill>
                  <a:srgbClr val="FEFEFE"/>
                </a:solidFill>
                <a:latin typeface="Century Schoolbook"/>
                <a:ea typeface="Century Schoolbook"/>
                <a:cs typeface="Century Schoolbook"/>
                <a:sym typeface="Century Schoolbook"/>
              </a:defRPr>
            </a:lvl2pPr>
            <a:lvl3pPr indent="-317500" lvl="2" marL="1371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3pPr>
            <a:lvl4pPr indent="-317500" lvl="3" marL="18288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4pPr>
            <a:lvl5pPr indent="-317500" lvl="4" marL="22860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5pPr>
            <a:lvl6pPr indent="-317500" lvl="5" marL="27432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6pPr>
            <a:lvl7pPr indent="-317500" lvl="6" marL="32004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7pPr>
            <a:lvl8pPr indent="-317500" lvl="7" marL="3657600" marR="0" rtl="0" algn="l">
              <a:lnSpc>
                <a:spcPct val="90000"/>
              </a:lnSpc>
              <a:spcBef>
                <a:spcPts val="300"/>
              </a:spcBef>
              <a:spcAft>
                <a:spcPts val="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8pPr>
            <a:lvl9pPr indent="-317500" lvl="8" marL="4114800" marR="0" rtl="0" algn="l">
              <a:lnSpc>
                <a:spcPct val="90000"/>
              </a:lnSpc>
              <a:spcBef>
                <a:spcPts val="300"/>
              </a:spcBef>
              <a:spcAft>
                <a:spcPts val="300"/>
              </a:spcAft>
              <a:buClr>
                <a:schemeClr val="accent1"/>
              </a:buClr>
              <a:buSzPts val="1400"/>
              <a:buFont typeface="Noto Sans Symbols"/>
              <a:buChar char="●"/>
              <a:defRPr b="0" i="0" sz="1400" u="none" cap="none" strike="noStrike">
                <a:solidFill>
                  <a:srgbClr val="FEFEFE"/>
                </a:solidFill>
                <a:latin typeface="Century Schoolbook"/>
                <a:ea typeface="Century Schoolbook"/>
                <a:cs typeface="Century Schoolbook"/>
                <a:sym typeface="Century Schoolbook"/>
              </a:defRPr>
            </a:lvl9pPr>
          </a:lstStyle>
          <a:p/>
        </p:txBody>
      </p:sp>
      <p:sp>
        <p:nvSpPr>
          <p:cNvPr id="9" name="Google Shape;9;p38"/>
          <p:cNvSpPr txBox="1"/>
          <p:nvPr>
            <p:ph idx="10" type="dt"/>
          </p:nvPr>
        </p:nvSpPr>
        <p:spPr>
          <a:xfrm rot="-5400000">
            <a:off x="10797542" y="998537"/>
            <a:ext cx="1904999" cy="365125"/>
          </a:xfrm>
          <a:prstGeom prst="rect">
            <a:avLst/>
          </a:prstGeom>
          <a:noFill/>
          <a:ln>
            <a:noFill/>
          </a:ln>
        </p:spPr>
        <p:txBody>
          <a:bodyPr anchorCtr="0" anchor="ctr" bIns="45700" lIns="91425" spcFirstLastPara="1" rIns="91425" wrap="square" tIns="45700">
            <a:noAutofit/>
          </a:bodyPr>
          <a:lstStyle>
            <a:lvl1pPr lvl="0" marR="0" rtl="0" algn="r">
              <a:spcBef>
                <a:spcPts val="0"/>
              </a:spcBef>
              <a:spcAft>
                <a:spcPts val="0"/>
              </a:spcAft>
              <a:buSzPts val="1400"/>
              <a:buNone/>
              <a:defRPr b="0" i="0" sz="1050" u="none" cap="none" strike="noStrike">
                <a:solidFill>
                  <a:srgbClr val="F6F5F4"/>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
        <p:nvSpPr>
          <p:cNvPr id="10" name="Google Shape;10;p38"/>
          <p:cNvSpPr txBox="1"/>
          <p:nvPr>
            <p:ph idx="11" type="ftr"/>
          </p:nvPr>
        </p:nvSpPr>
        <p:spPr>
          <a:xfrm rot="-5400000">
            <a:off x="9959341" y="4046537"/>
            <a:ext cx="3581400" cy="365125"/>
          </a:xfrm>
          <a:prstGeom prst="rect">
            <a:avLst/>
          </a:prstGeom>
          <a:noFill/>
          <a:ln>
            <a:noFill/>
          </a:ln>
        </p:spPr>
        <p:txBody>
          <a:bodyPr anchorCtr="0" anchor="ctr" bIns="45700" lIns="91425" spcFirstLastPara="1" rIns="91425" wrap="square" tIns="45700">
            <a:noAutofit/>
          </a:bodyPr>
          <a:lstStyle>
            <a:lvl1pPr lvl="0" marR="0" rtl="0" algn="l">
              <a:spcBef>
                <a:spcPts val="0"/>
              </a:spcBef>
              <a:spcAft>
                <a:spcPts val="0"/>
              </a:spcAft>
              <a:buSzPts val="1400"/>
              <a:buNone/>
              <a:defRPr b="0" i="0" sz="1050" u="none" cap="none" strike="noStrike">
                <a:solidFill>
                  <a:srgbClr val="F6F5F4"/>
                </a:solidFill>
                <a:latin typeface="Century Schoolbook"/>
                <a:ea typeface="Century Schoolbook"/>
                <a:cs typeface="Century Schoolbook"/>
                <a:sym typeface="Century Schoolbook"/>
              </a:defRPr>
            </a:lvl1pPr>
            <a:lvl2pPr lvl="1"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2pPr>
            <a:lvl3pPr lvl="2"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3pPr>
            <a:lvl4pPr lvl="3"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4pPr>
            <a:lvl5pPr lvl="4"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5pPr>
            <a:lvl6pPr lvl="5"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6pPr>
            <a:lvl7pPr lvl="6"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7pPr>
            <a:lvl8pPr lvl="7"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8pPr>
            <a:lvl9pPr lvl="8" marR="0" rtl="0" algn="l">
              <a:spcBef>
                <a:spcPts val="0"/>
              </a:spcBef>
              <a:spcAft>
                <a:spcPts val="0"/>
              </a:spcAft>
              <a:buSzPts val="1400"/>
              <a:buNone/>
              <a:defRPr b="0" i="0" sz="1800" u="none" cap="none" strike="noStrike">
                <a:solidFill>
                  <a:schemeClr val="lt1"/>
                </a:solidFill>
                <a:latin typeface="Century Schoolbook"/>
                <a:ea typeface="Century Schoolbook"/>
                <a:cs typeface="Century Schoolbook"/>
                <a:sym typeface="Century Schoolbook"/>
              </a:defRPr>
            </a:lvl9pPr>
          </a:lstStyle>
          <a:p/>
        </p:txBody>
      </p:sp>
      <p:sp>
        <p:nvSpPr>
          <p:cNvPr id="11" name="Google Shape;11;p38"/>
          <p:cNvSpPr txBox="1"/>
          <p:nvPr>
            <p:ph idx="12" type="sldNum"/>
          </p:nvPr>
        </p:nvSpPr>
        <p:spPr>
          <a:xfrm>
            <a:off x="11292840" y="6172200"/>
            <a:ext cx="914400" cy="593725"/>
          </a:xfrm>
          <a:prstGeom prst="rect">
            <a:avLst/>
          </a:prstGeom>
          <a:noFill/>
          <a:ln>
            <a:noFill/>
          </a:ln>
        </p:spPr>
        <p:txBody>
          <a:bodyPr anchorCtr="0" anchor="ctr" bIns="45700" lIns="45700" spcFirstLastPara="1" rIns="45700" wrap="square" tIns="45700">
            <a:normAutofit/>
          </a:bodyPr>
          <a:lstStyle>
            <a:lvl1pPr indent="0" lvl="0" marL="0" marR="0" rtl="0" algn="ctr">
              <a:spcBef>
                <a:spcPts val="0"/>
              </a:spcBef>
              <a:buNone/>
              <a:defRPr b="0" i="0" sz="3600" u="none" cap="none" strike="noStrike">
                <a:solidFill>
                  <a:srgbClr val="E6E4DF"/>
                </a:solidFill>
                <a:latin typeface="Century Schoolbook"/>
                <a:ea typeface="Century Schoolbook"/>
                <a:cs typeface="Century Schoolbook"/>
                <a:sym typeface="Century Schoolbook"/>
              </a:defRPr>
            </a:lvl1pPr>
            <a:lvl2pPr indent="0" lvl="1" marL="0" marR="0" rtl="0" algn="ctr">
              <a:spcBef>
                <a:spcPts val="0"/>
              </a:spcBef>
              <a:buNone/>
              <a:defRPr b="0" i="0" sz="3600" u="none" cap="none" strike="noStrike">
                <a:solidFill>
                  <a:srgbClr val="E6E4DF"/>
                </a:solidFill>
                <a:latin typeface="Century Schoolbook"/>
                <a:ea typeface="Century Schoolbook"/>
                <a:cs typeface="Century Schoolbook"/>
                <a:sym typeface="Century Schoolbook"/>
              </a:defRPr>
            </a:lvl2pPr>
            <a:lvl3pPr indent="0" lvl="2" marL="0" marR="0" rtl="0" algn="ctr">
              <a:spcBef>
                <a:spcPts val="0"/>
              </a:spcBef>
              <a:buNone/>
              <a:defRPr b="0" i="0" sz="3600" u="none" cap="none" strike="noStrike">
                <a:solidFill>
                  <a:srgbClr val="E6E4DF"/>
                </a:solidFill>
                <a:latin typeface="Century Schoolbook"/>
                <a:ea typeface="Century Schoolbook"/>
                <a:cs typeface="Century Schoolbook"/>
                <a:sym typeface="Century Schoolbook"/>
              </a:defRPr>
            </a:lvl3pPr>
            <a:lvl4pPr indent="0" lvl="3" marL="0" marR="0" rtl="0" algn="ctr">
              <a:spcBef>
                <a:spcPts val="0"/>
              </a:spcBef>
              <a:buNone/>
              <a:defRPr b="0" i="0" sz="3600" u="none" cap="none" strike="noStrike">
                <a:solidFill>
                  <a:srgbClr val="E6E4DF"/>
                </a:solidFill>
                <a:latin typeface="Century Schoolbook"/>
                <a:ea typeface="Century Schoolbook"/>
                <a:cs typeface="Century Schoolbook"/>
                <a:sym typeface="Century Schoolbook"/>
              </a:defRPr>
            </a:lvl4pPr>
            <a:lvl5pPr indent="0" lvl="4" marL="0" marR="0" rtl="0" algn="ctr">
              <a:spcBef>
                <a:spcPts val="0"/>
              </a:spcBef>
              <a:buNone/>
              <a:defRPr b="0" i="0" sz="3600" u="none" cap="none" strike="noStrike">
                <a:solidFill>
                  <a:srgbClr val="E6E4DF"/>
                </a:solidFill>
                <a:latin typeface="Century Schoolbook"/>
                <a:ea typeface="Century Schoolbook"/>
                <a:cs typeface="Century Schoolbook"/>
                <a:sym typeface="Century Schoolbook"/>
              </a:defRPr>
            </a:lvl5pPr>
            <a:lvl6pPr indent="0" lvl="5" marL="0" marR="0" rtl="0" algn="ctr">
              <a:spcBef>
                <a:spcPts val="0"/>
              </a:spcBef>
              <a:buNone/>
              <a:defRPr b="0" i="0" sz="3600" u="none" cap="none" strike="noStrike">
                <a:solidFill>
                  <a:srgbClr val="E6E4DF"/>
                </a:solidFill>
                <a:latin typeface="Century Schoolbook"/>
                <a:ea typeface="Century Schoolbook"/>
                <a:cs typeface="Century Schoolbook"/>
                <a:sym typeface="Century Schoolbook"/>
              </a:defRPr>
            </a:lvl6pPr>
            <a:lvl7pPr indent="0" lvl="6" marL="0" marR="0" rtl="0" algn="ctr">
              <a:spcBef>
                <a:spcPts val="0"/>
              </a:spcBef>
              <a:buNone/>
              <a:defRPr b="0" i="0" sz="3600" u="none" cap="none" strike="noStrike">
                <a:solidFill>
                  <a:srgbClr val="E6E4DF"/>
                </a:solidFill>
                <a:latin typeface="Century Schoolbook"/>
                <a:ea typeface="Century Schoolbook"/>
                <a:cs typeface="Century Schoolbook"/>
                <a:sym typeface="Century Schoolbook"/>
              </a:defRPr>
            </a:lvl7pPr>
            <a:lvl8pPr indent="0" lvl="7" marL="0" marR="0" rtl="0" algn="ctr">
              <a:spcBef>
                <a:spcPts val="0"/>
              </a:spcBef>
              <a:buNone/>
              <a:defRPr b="0" i="0" sz="3600" u="none" cap="none" strike="noStrike">
                <a:solidFill>
                  <a:srgbClr val="E6E4DF"/>
                </a:solidFill>
                <a:latin typeface="Century Schoolbook"/>
                <a:ea typeface="Century Schoolbook"/>
                <a:cs typeface="Century Schoolbook"/>
                <a:sym typeface="Century Schoolbook"/>
              </a:defRPr>
            </a:lvl8pPr>
            <a:lvl9pPr indent="0" lvl="8" marL="0" marR="0" rtl="0" algn="ctr">
              <a:spcBef>
                <a:spcPts val="0"/>
              </a:spcBef>
              <a:buNone/>
              <a:defRPr b="0" i="0" sz="3600" u="none" cap="none" strike="noStrike">
                <a:solidFill>
                  <a:srgbClr val="E6E4DF"/>
                </a:solidFill>
                <a:latin typeface="Century Schoolbook"/>
                <a:ea typeface="Century Schoolbook"/>
                <a:cs typeface="Century Schoolbook"/>
                <a:sym typeface="Century Schoolbook"/>
              </a:defRPr>
            </a:lvl9pPr>
          </a:lstStyle>
          <a:p>
            <a:pPr indent="0" lvl="0" marL="0" rtl="0" algn="ct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9" r:id="rId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0.xml"/><Relationship Id="rId3" Type="http://schemas.openxmlformats.org/officeDocument/2006/relationships/image" Target="../media/image1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1.xml"/><Relationship Id="rId3" Type="http://schemas.openxmlformats.org/officeDocument/2006/relationships/image" Target="../media/image17.jpg"/><Relationship Id="rId4" Type="http://schemas.openxmlformats.org/officeDocument/2006/relationships/image" Target="../media/image26.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2.xml"/><Relationship Id="rId3" Type="http://schemas.openxmlformats.org/officeDocument/2006/relationships/image" Target="../media/image18.pn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5.xml"/><Relationship Id="rId3" Type="http://schemas.openxmlformats.org/officeDocument/2006/relationships/hyperlink" Target="http://www.manilatimes.net/human-error-cybersecurity-breaches/363094/"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s://www.nytimes.com/2017/08/21/business/dealbook/phone-hack-bitcoin-virtual-currency.html" TargetMode="External"/><Relationship Id="rId4" Type="http://schemas.openxmlformats.org/officeDocument/2006/relationships/hyperlink" Target="https://www.iii.org/fact-statistic/facts-statistics-identity-theft-and-cybercrime"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 Id="rId3" Type="http://schemas.openxmlformats.org/officeDocument/2006/relationships/image" Target="../media/image7.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9.xml"/><Relationship Id="rId3" Type="http://schemas.openxmlformats.org/officeDocument/2006/relationships/hyperlink" Target="https://thehackernews.com/2017/12/data-breach-password-list.html" TargetMode="Externa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4.xml"/><Relationship Id="rId3" Type="http://schemas.openxmlformats.org/officeDocument/2006/relationships/hyperlink" Target="https://en.wikipedia.org/wiki/Security_token#/media/File:CryptoCard_two_factor.jpg" TargetMode="External"/><Relationship Id="rId4" Type="http://schemas.openxmlformats.org/officeDocument/2006/relationships/hyperlink" Target="https://www.twilio.com/authy/features/otp" TargetMode="External"/><Relationship Id="rId5" Type="http://schemas.openxmlformats.org/officeDocument/2006/relationships/image" Target="../media/image11.png"/><Relationship Id="rId6" Type="http://schemas.openxmlformats.org/officeDocument/2006/relationships/image" Target="../media/image10.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6.xml"/><Relationship Id="rId3" Type="http://schemas.openxmlformats.org/officeDocument/2006/relationships/image" Target="../media/image6.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7.xml"/><Relationship Id="rId3" Type="http://schemas.openxmlformats.org/officeDocument/2006/relationships/image" Target="../media/image12.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8.xml"/><Relationship Id="rId3" Type="http://schemas.openxmlformats.org/officeDocument/2006/relationships/image" Target="../media/image20.png"/><Relationship Id="rId4" Type="http://schemas.openxmlformats.org/officeDocument/2006/relationships/image" Target="../media/image13.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image" Target="../media/image23.png"/><Relationship Id="rId4" Type="http://schemas.openxmlformats.org/officeDocument/2006/relationships/image" Target="../media/image3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xml"/><Relationship Id="rId3" Type="http://schemas.openxmlformats.org/officeDocument/2006/relationships/image" Target="../media/image8.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0.xml"/><Relationship Id="rId3" Type="http://schemas.openxmlformats.org/officeDocument/2006/relationships/image" Target="../media/image29.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1.xml"/><Relationship Id="rId3" Type="http://schemas.openxmlformats.org/officeDocument/2006/relationships/image" Target="../media/image28.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2.xml"/><Relationship Id="rId3" Type="http://schemas.openxmlformats.org/officeDocument/2006/relationships/image" Target="../media/image2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3.xml"/><Relationship Id="rId3" Type="http://schemas.openxmlformats.org/officeDocument/2006/relationships/image" Target="../media/image2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4.xml"/><Relationship Id="rId3" Type="http://schemas.openxmlformats.org/officeDocument/2006/relationships/image" Target="../media/image2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5.xml"/><Relationship Id="rId3" Type="http://schemas.openxmlformats.org/officeDocument/2006/relationships/image" Target="../media/image22.png"/><Relationship Id="rId4" Type="http://schemas.openxmlformats.org/officeDocument/2006/relationships/image" Target="../media/image30.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6.xml"/><Relationship Id="rId3" Type="http://schemas.openxmlformats.org/officeDocument/2006/relationships/image" Target="../media/image24.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3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4.xml"/><Relationship Id="rId3" Type="http://schemas.openxmlformats.org/officeDocument/2006/relationships/image" Target="../media/image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 Id="rId3" Type="http://schemas.openxmlformats.org/officeDocument/2006/relationships/image" Target="../media/image9.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6.xml"/><Relationship Id="rId3" Type="http://schemas.openxmlformats.org/officeDocument/2006/relationships/image" Target="../media/image16.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8.xml"/><Relationship Id="rId3" Type="http://schemas.openxmlformats.org/officeDocument/2006/relationships/image" Target="../media/image4.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9.xml"/><Relationship Id="rId3"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 name="Shape 22"/>
        <p:cNvGrpSpPr/>
        <p:nvPr/>
      </p:nvGrpSpPr>
      <p:grpSpPr>
        <a:xfrm>
          <a:off x="0" y="0"/>
          <a:ext cx="0" cy="0"/>
          <a:chOff x="0" y="0"/>
          <a:chExt cx="0" cy="0"/>
        </a:xfrm>
      </p:grpSpPr>
      <p:sp>
        <p:nvSpPr>
          <p:cNvPr id="23" name="Google Shape;23;p1"/>
          <p:cNvSpPr txBox="1"/>
          <p:nvPr>
            <p:ph type="ctrTitle"/>
          </p:nvPr>
        </p:nvSpPr>
        <p:spPr>
          <a:xfrm>
            <a:off x="1261872" y="758952"/>
            <a:ext cx="9418320" cy="4041648"/>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Hub Page for </a:t>
            </a:r>
            <a:br>
              <a:rPr lang="en-US"/>
            </a:br>
            <a:r>
              <a:rPr lang="en-US"/>
              <a:t>In-service 2022-2023</a:t>
            </a:r>
            <a:endParaRPr/>
          </a:p>
        </p:txBody>
      </p:sp>
      <p:sp>
        <p:nvSpPr>
          <p:cNvPr id="24" name="Google Shape;24;p1"/>
          <p:cNvSpPr txBox="1"/>
          <p:nvPr>
            <p:ph idx="1" type="subTitle"/>
          </p:nvPr>
        </p:nvSpPr>
        <p:spPr>
          <a:xfrm>
            <a:off x="1261872" y="4800600"/>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p:txBody>
      </p:sp>
      <p:pic>
        <p:nvPicPr>
          <p:cNvPr id="25" name="Google Shape;25;p1"/>
          <p:cNvPicPr preferRelativeResize="0"/>
          <p:nvPr/>
        </p:nvPicPr>
        <p:blipFill rotWithShape="1">
          <a:blip r:embed="rId3">
            <a:alphaModFix/>
          </a:blip>
          <a:srcRect b="0" l="0" r="0" t="0"/>
          <a:stretch/>
        </p:blipFill>
        <p:spPr>
          <a:xfrm>
            <a:off x="5094663" y="1175142"/>
            <a:ext cx="1476581" cy="142894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4" name="Shape 84"/>
        <p:cNvGrpSpPr/>
        <p:nvPr/>
      </p:nvGrpSpPr>
      <p:grpSpPr>
        <a:xfrm>
          <a:off x="0" y="0"/>
          <a:ext cx="0" cy="0"/>
          <a:chOff x="0" y="0"/>
          <a:chExt cx="0" cy="0"/>
        </a:xfrm>
      </p:grpSpPr>
      <p:sp>
        <p:nvSpPr>
          <p:cNvPr id="85" name="Google Shape;85;p10"/>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86" name="Google Shape;86;p10"/>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lang="en-US" sz="2400"/>
              <a:t>Fake warning email with a link to login to “check” your account.</a:t>
            </a:r>
            <a:endParaRPr sz="2400"/>
          </a:p>
        </p:txBody>
      </p:sp>
      <p:pic>
        <p:nvPicPr>
          <p:cNvPr id="87" name="Google Shape;87;p10"/>
          <p:cNvPicPr preferRelativeResize="0"/>
          <p:nvPr/>
        </p:nvPicPr>
        <p:blipFill rotWithShape="1">
          <a:blip r:embed="rId3">
            <a:alphaModFix/>
          </a:blip>
          <a:srcRect b="0" l="0" r="0" t="0"/>
          <a:stretch/>
        </p:blipFill>
        <p:spPr>
          <a:xfrm>
            <a:off x="3456283" y="3760592"/>
            <a:ext cx="5363323" cy="1752845"/>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g136b8edcd58_0_0"/>
          <p:cNvSpPr txBox="1"/>
          <p:nvPr>
            <p:ph type="ctrTitle"/>
          </p:nvPr>
        </p:nvSpPr>
        <p:spPr>
          <a:xfrm>
            <a:off x="1261872" y="758952"/>
            <a:ext cx="9418200" cy="1791300"/>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93" name="Google Shape;93;g136b8edcd58_0_0"/>
          <p:cNvSpPr txBox="1"/>
          <p:nvPr>
            <p:ph idx="1" type="subTitle"/>
          </p:nvPr>
        </p:nvSpPr>
        <p:spPr>
          <a:xfrm>
            <a:off x="1261872" y="2550253"/>
            <a:ext cx="9418200" cy="169170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lang="en-US" sz="2400"/>
              <a:t>Fake warning email with a link to login to “check” your account.</a:t>
            </a:r>
            <a:endParaRPr sz="2400"/>
          </a:p>
        </p:txBody>
      </p:sp>
      <p:pic>
        <p:nvPicPr>
          <p:cNvPr id="94" name="Google Shape;94;g136b8edcd58_0_0"/>
          <p:cNvPicPr preferRelativeResize="0"/>
          <p:nvPr/>
        </p:nvPicPr>
        <p:blipFill rotWithShape="1">
          <a:blip r:embed="rId3">
            <a:alphaModFix/>
          </a:blip>
          <a:srcRect b="0" l="0" r="0" t="0"/>
          <a:stretch/>
        </p:blipFill>
        <p:spPr>
          <a:xfrm>
            <a:off x="9340326" y="625609"/>
            <a:ext cx="2558926" cy="5540928"/>
          </a:xfrm>
          <a:prstGeom prst="rect">
            <a:avLst/>
          </a:prstGeom>
          <a:noFill/>
          <a:ln>
            <a:noFill/>
          </a:ln>
        </p:spPr>
      </p:pic>
      <p:pic>
        <p:nvPicPr>
          <p:cNvPr id="95" name="Google Shape;95;g136b8edcd58_0_0"/>
          <p:cNvPicPr preferRelativeResize="0"/>
          <p:nvPr/>
        </p:nvPicPr>
        <p:blipFill rotWithShape="1">
          <a:blip r:embed="rId4">
            <a:alphaModFix/>
          </a:blip>
          <a:srcRect b="0" l="0" r="0" t="0"/>
          <a:stretch/>
        </p:blipFill>
        <p:spPr>
          <a:xfrm>
            <a:off x="593850" y="504074"/>
            <a:ext cx="8396175" cy="53213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9" name="Shape 99"/>
        <p:cNvGrpSpPr/>
        <p:nvPr/>
      </p:nvGrpSpPr>
      <p:grpSpPr>
        <a:xfrm>
          <a:off x="0" y="0"/>
          <a:ext cx="0" cy="0"/>
          <a:chOff x="0" y="0"/>
          <a:chExt cx="0" cy="0"/>
        </a:xfrm>
      </p:grpSpPr>
      <p:sp>
        <p:nvSpPr>
          <p:cNvPr id="100" name="Google Shape;100;p11"/>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101" name="Google Shape;101;p11"/>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lang="en-US" sz="2400"/>
              <a:t>Fake warning email with a link to login to “check” your account.</a:t>
            </a:r>
            <a:endParaRPr sz="2400"/>
          </a:p>
        </p:txBody>
      </p:sp>
      <p:pic>
        <p:nvPicPr>
          <p:cNvPr id="102" name="Google Shape;102;p11"/>
          <p:cNvPicPr preferRelativeResize="0"/>
          <p:nvPr/>
        </p:nvPicPr>
        <p:blipFill rotWithShape="1">
          <a:blip r:embed="rId3">
            <a:alphaModFix/>
          </a:blip>
          <a:srcRect b="0" l="0" r="0" t="0"/>
          <a:stretch/>
        </p:blipFill>
        <p:spPr>
          <a:xfrm>
            <a:off x="1584256" y="212263"/>
            <a:ext cx="8773552" cy="4675980"/>
          </a:xfrm>
          <a:prstGeom prst="rect">
            <a:avLst/>
          </a:prstGeom>
          <a:noFill/>
          <a:ln>
            <a:noFill/>
          </a:ln>
        </p:spPr>
      </p:pic>
      <p:pic>
        <p:nvPicPr>
          <p:cNvPr id="103" name="Google Shape;103;p11"/>
          <p:cNvPicPr preferRelativeResize="0"/>
          <p:nvPr/>
        </p:nvPicPr>
        <p:blipFill rotWithShape="1">
          <a:blip r:embed="rId4">
            <a:alphaModFix/>
          </a:blip>
          <a:srcRect b="0" l="0" r="0" t="0"/>
          <a:stretch/>
        </p:blipFill>
        <p:spPr>
          <a:xfrm>
            <a:off x="922519" y="5296800"/>
            <a:ext cx="13024217" cy="276264"/>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7" name="Shape 107"/>
        <p:cNvGrpSpPr/>
        <p:nvPr/>
      </p:nvGrpSpPr>
      <p:grpSpPr>
        <a:xfrm>
          <a:off x="0" y="0"/>
          <a:ext cx="0" cy="0"/>
          <a:chOff x="0" y="0"/>
          <a:chExt cx="0" cy="0"/>
        </a:xfrm>
      </p:grpSpPr>
      <p:sp>
        <p:nvSpPr>
          <p:cNvPr id="108" name="Google Shape;108;p12"/>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109" name="Google Shape;109;p12"/>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lang="en-US" sz="2400"/>
              <a:t>This year we will be sending phishing emails to employees to see who opens them.  We will provide a training video for those that click the links.</a:t>
            </a:r>
            <a:endParaRPr sz="24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13"/>
          <p:cNvSpPr txBox="1"/>
          <p:nvPr>
            <p:ph type="ctrTitle"/>
          </p:nvPr>
        </p:nvSpPr>
        <p:spPr>
          <a:xfrm>
            <a:off x="1261872" y="758952"/>
            <a:ext cx="9418320" cy="4041648"/>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2</a:t>
            </a:r>
            <a:r>
              <a:rPr baseline="30000" lang="en-US"/>
              <a:t>nd</a:t>
            </a:r>
            <a:r>
              <a:rPr lang="en-US"/>
              <a:t> Factor Authentication</a:t>
            </a:r>
            <a:endParaRPr/>
          </a:p>
        </p:txBody>
      </p:sp>
      <p:sp>
        <p:nvSpPr>
          <p:cNvPr id="115" name="Google Shape;115;p13"/>
          <p:cNvSpPr txBox="1"/>
          <p:nvPr>
            <p:ph idx="1" type="subTitle"/>
          </p:nvPr>
        </p:nvSpPr>
        <p:spPr>
          <a:xfrm>
            <a:off x="1261872" y="4800600"/>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14"/>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What is it?</a:t>
            </a:r>
            <a:endParaRPr/>
          </a:p>
        </p:txBody>
      </p:sp>
      <p:sp>
        <p:nvSpPr>
          <p:cNvPr id="121" name="Google Shape;121;p14"/>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lang="en-US" sz="2400"/>
              <a:t>In recent years, we’ve witnessed a massive increase in the number of websites losing personal data of their users. And as cybercrime gets more sophisticated, companies find their old security systems are no match for modern threats and attacks. Sometimes it’s simple </a:t>
            </a:r>
            <a:r>
              <a:rPr lang="en-US" sz="2400" u="sng">
                <a:solidFill>
                  <a:schemeClr val="hlink"/>
                </a:solidFill>
                <a:hlinkClick r:id="rId3"/>
              </a:rPr>
              <a:t>human error</a:t>
            </a:r>
            <a:r>
              <a:rPr lang="en-US" sz="2400"/>
              <a:t> that has left them exposed. And it’s not just user trust that can be damaged. All types of organizations—global companies, small businesses, start-ups, and even non-profits—can suffer severe financial and reputational loss.</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5" name="Shape 125"/>
        <p:cNvGrpSpPr/>
        <p:nvPr/>
      </p:nvGrpSpPr>
      <p:grpSpPr>
        <a:xfrm>
          <a:off x="0" y="0"/>
          <a:ext cx="0" cy="0"/>
          <a:chOff x="0" y="0"/>
          <a:chExt cx="0" cy="0"/>
        </a:xfrm>
      </p:grpSpPr>
      <p:sp>
        <p:nvSpPr>
          <p:cNvPr id="126" name="Google Shape;126;p15"/>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What is it?</a:t>
            </a:r>
            <a:endParaRPr/>
          </a:p>
        </p:txBody>
      </p:sp>
      <p:sp>
        <p:nvSpPr>
          <p:cNvPr id="127" name="Google Shape;127;p15"/>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5000"/>
              </a:lnSpc>
              <a:spcBef>
                <a:spcPts val="0"/>
              </a:spcBef>
              <a:spcAft>
                <a:spcPts val="0"/>
              </a:spcAft>
              <a:buSzPct val="80000"/>
              <a:buNone/>
            </a:pPr>
            <a:r>
              <a:rPr lang="en-US" sz="9600"/>
              <a:t>For consumers, the after-effects of targeted hack or identity theft can be devastating. Stolen credentials are used to secure fake credit cards and fund shopping sprees, which can damage a victim’s credit rating. </a:t>
            </a:r>
            <a:endParaRPr sz="9600"/>
          </a:p>
          <a:p>
            <a:pPr indent="0" lvl="0" marL="0" rtl="0" algn="l">
              <a:lnSpc>
                <a:spcPct val="95000"/>
              </a:lnSpc>
              <a:spcBef>
                <a:spcPts val="1600"/>
              </a:spcBef>
              <a:spcAft>
                <a:spcPts val="0"/>
              </a:spcAft>
              <a:buSzPct val="80000"/>
              <a:buNone/>
            </a:pPr>
            <a:r>
              <a:rPr lang="en-US" sz="9600"/>
              <a:t>Entire bank and cryptocurrency </a:t>
            </a:r>
            <a:r>
              <a:rPr lang="en-US" sz="9600" u="sng">
                <a:solidFill>
                  <a:schemeClr val="hlink"/>
                </a:solidFill>
                <a:hlinkClick r:id="rId3"/>
              </a:rPr>
              <a:t>accounts can be drained overnight</a:t>
            </a:r>
            <a:r>
              <a:rPr lang="en-US" sz="9600"/>
              <a:t>. A recent study revealed that in 2016 over $16 billion was taken from 15.4 million U.S. consumers. Even more incredible, identify thieves </a:t>
            </a:r>
            <a:r>
              <a:rPr lang="en-US" sz="9600" u="sng">
                <a:solidFill>
                  <a:schemeClr val="hlink"/>
                </a:solidFill>
                <a:hlinkClick r:id="rId4"/>
              </a:rPr>
              <a:t>stole over $107 billion</a:t>
            </a:r>
            <a:r>
              <a:rPr lang="en-US" sz="9600"/>
              <a:t> in the past six years alone.</a:t>
            </a:r>
            <a:endParaRPr/>
          </a:p>
          <a:p>
            <a:pPr indent="0" lvl="0" marL="0" rtl="0" algn="l">
              <a:lnSpc>
                <a:spcPct val="95000"/>
              </a:lnSpc>
              <a:spcBef>
                <a:spcPts val="1600"/>
              </a:spcBef>
              <a:spcAft>
                <a:spcPts val="0"/>
              </a:spcAft>
              <a:buSzPct val="80000"/>
              <a:buNone/>
            </a:pPr>
            <a:br>
              <a:rPr lang="en-US"/>
            </a:br>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1" name="Shape 131"/>
        <p:cNvGrpSpPr/>
        <p:nvPr/>
      </p:nvGrpSpPr>
      <p:grpSpPr>
        <a:xfrm>
          <a:off x="0" y="0"/>
          <a:ext cx="0" cy="0"/>
          <a:chOff x="0" y="0"/>
          <a:chExt cx="0" cy="0"/>
        </a:xfrm>
      </p:grpSpPr>
      <p:sp>
        <p:nvSpPr>
          <p:cNvPr id="132" name="Google Shape;132;p16"/>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What is it?</a:t>
            </a:r>
            <a:endParaRPr/>
          </a:p>
        </p:txBody>
      </p:sp>
      <p:sp>
        <p:nvSpPr>
          <p:cNvPr id="133" name="Google Shape;133;p16"/>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fontScale="77500" lnSpcReduction="20000"/>
          </a:bodyPr>
          <a:lstStyle/>
          <a:p>
            <a:pPr indent="0" lvl="0" marL="0" rtl="0" algn="l">
              <a:lnSpc>
                <a:spcPct val="95000"/>
              </a:lnSpc>
              <a:spcBef>
                <a:spcPts val="0"/>
              </a:spcBef>
              <a:spcAft>
                <a:spcPts val="0"/>
              </a:spcAft>
              <a:buSzPct val="79999"/>
              <a:buNone/>
            </a:pPr>
            <a:r>
              <a:rPr lang="en-US" sz="3100"/>
              <a:t>Clearly, online sites and apps must offer tighter security. And, whenever possible, consumers should get in the habit of protecting themselves with something that’s stronger than just a password. For many, that extra level of security is two-factor authentication.</a:t>
            </a:r>
            <a:br>
              <a:rPr lang="en-US"/>
            </a:br>
            <a:endParaRPr/>
          </a:p>
        </p:txBody>
      </p:sp>
      <p:pic>
        <p:nvPicPr>
          <p:cNvPr descr="https://authy.com/wp-content/uploads/jay-wennington-2250-1024x683.jpg" id="134" name="Google Shape;134;p16"/>
          <p:cNvPicPr preferRelativeResize="0"/>
          <p:nvPr/>
        </p:nvPicPr>
        <p:blipFill rotWithShape="1">
          <a:blip r:embed="rId3">
            <a:alphaModFix/>
          </a:blip>
          <a:srcRect b="0" l="0" r="0" t="0"/>
          <a:stretch/>
        </p:blipFill>
        <p:spPr>
          <a:xfrm>
            <a:off x="7130641" y="3912758"/>
            <a:ext cx="3850547" cy="256828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7"/>
          <p:cNvSpPr txBox="1"/>
          <p:nvPr>
            <p:ph type="ctrTitle"/>
          </p:nvPr>
        </p:nvSpPr>
        <p:spPr>
          <a:xfrm>
            <a:off x="1261872" y="50728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What is it?</a:t>
            </a:r>
            <a:endParaRPr/>
          </a:p>
        </p:txBody>
      </p:sp>
      <p:sp>
        <p:nvSpPr>
          <p:cNvPr id="140" name="Google Shape;140;p17"/>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lang="en-US" sz="2400"/>
              <a:t>Passwords: Historically Bad But Still In Use</a:t>
            </a:r>
            <a:endParaRPr/>
          </a:p>
          <a:p>
            <a:pPr indent="0" lvl="0" marL="0" rtl="0" algn="l">
              <a:lnSpc>
                <a:spcPct val="95000"/>
              </a:lnSpc>
              <a:spcBef>
                <a:spcPts val="1600"/>
              </a:spcBef>
              <a:spcAft>
                <a:spcPts val="0"/>
              </a:spcAft>
              <a:buSzPts val="1920"/>
              <a:buNone/>
            </a:pPr>
            <a:r>
              <a:rPr lang="en-US" sz="2400"/>
              <a:t>Despite this, and the fact that there are much more secure alternatives, usernames and passwords remain the most common form of user authentication. The general rule of thumb is that a password should be something only you know while being difficult for anyone else to guess. And while using passwords is better than having no protection at all, they’re not foolproof. </a:t>
            </a:r>
            <a:br>
              <a:rPr lang="en-US" sz="2400"/>
            </a:br>
            <a:endParaRPr sz="2400"/>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18"/>
          <p:cNvSpPr txBox="1"/>
          <p:nvPr>
            <p:ph type="ctrTitle"/>
          </p:nvPr>
        </p:nvSpPr>
        <p:spPr>
          <a:xfrm>
            <a:off x="1261872" y="50728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What is it?</a:t>
            </a:r>
            <a:endParaRPr/>
          </a:p>
        </p:txBody>
      </p:sp>
      <p:sp>
        <p:nvSpPr>
          <p:cNvPr id="146" name="Google Shape;146;p18"/>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2240"/>
              <a:buNone/>
            </a:pPr>
            <a:r>
              <a:rPr b="1" lang="en-US" sz="2800"/>
              <a:t>Humans have lousy memories. </a:t>
            </a:r>
            <a:r>
              <a:rPr lang="en-US" sz="2800"/>
              <a:t>A recent report looked at over </a:t>
            </a:r>
            <a:r>
              <a:rPr lang="en-US" sz="2800" u="sng">
                <a:solidFill>
                  <a:schemeClr val="hlink"/>
                </a:solidFill>
                <a:hlinkClick r:id="rId3"/>
              </a:rPr>
              <a:t>1.4 billion stolen passwords</a:t>
            </a:r>
            <a:r>
              <a:rPr lang="en-US" sz="2800"/>
              <a:t> and found that most were embarrassingly simple. Among the worst are “111111,” “123456,” “123456789,” “qwerty,” and “password.” While these are easy to remember, any decent hacker could crack these simple passwords in no time.</a:t>
            </a:r>
            <a:endParaRPr/>
          </a:p>
          <a:p>
            <a:pPr indent="0" lvl="0" marL="0" rtl="0" algn="l">
              <a:lnSpc>
                <a:spcPct val="95000"/>
              </a:lnSpc>
              <a:spcBef>
                <a:spcPts val="1600"/>
              </a:spcBef>
              <a:spcAft>
                <a:spcPts val="0"/>
              </a:spcAft>
              <a:buSzPts val="1600"/>
              <a:buNone/>
            </a:pPr>
            <a:br>
              <a:rPr lang="en-US" sz="2000"/>
            </a:br>
            <a:endParaRPr sz="2000"/>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 name="Shape 29"/>
        <p:cNvGrpSpPr/>
        <p:nvPr/>
      </p:nvGrpSpPr>
      <p:grpSpPr>
        <a:xfrm>
          <a:off x="0" y="0"/>
          <a:ext cx="0" cy="0"/>
          <a:chOff x="0" y="0"/>
          <a:chExt cx="0" cy="0"/>
        </a:xfrm>
      </p:grpSpPr>
      <p:sp>
        <p:nvSpPr>
          <p:cNvPr id="30" name="Google Shape;30;p2"/>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31" name="Google Shape;31;p2"/>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lang="en-US" sz="2400"/>
              <a:t>Phishing is a type of attack where a someone sends a fraudulent message designed to trick a person into revealing information to an attacker.  Phishing is the most common attack performed by cybercriminals</a:t>
            </a:r>
            <a:endParaRPr sz="2400"/>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19"/>
          <p:cNvSpPr txBox="1"/>
          <p:nvPr>
            <p:ph type="ctrTitle"/>
          </p:nvPr>
        </p:nvSpPr>
        <p:spPr>
          <a:xfrm>
            <a:off x="1261872" y="50728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What is it?</a:t>
            </a:r>
            <a:endParaRPr/>
          </a:p>
        </p:txBody>
      </p:sp>
      <p:sp>
        <p:nvSpPr>
          <p:cNvPr id="152" name="Google Shape;152;p19"/>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b="1" lang="en-US" sz="2400"/>
              <a:t>Too many accounts: </a:t>
            </a:r>
            <a:r>
              <a:rPr lang="en-US" sz="2400"/>
              <a:t>As users get more comfortable with doing everything online, they open more and more accounts. This eventually creates too many passwords to remember and paves the way for a dangerous habit: password recycling. Here’s why hackers love this trend: it takes just seconds for hacking software to test thousands of stolen sign-in credentials against popular online banks and shopping sites. If a username and password pair is recycled, it’s extremely likely it’ll unlock plenty of other lucrative accounts.</a:t>
            </a:r>
            <a:endParaRPr/>
          </a:p>
          <a:p>
            <a:pPr indent="0" lvl="0" marL="0" rtl="0" algn="l">
              <a:lnSpc>
                <a:spcPct val="95000"/>
              </a:lnSpc>
              <a:spcBef>
                <a:spcPts val="1600"/>
              </a:spcBef>
              <a:spcAft>
                <a:spcPts val="0"/>
              </a:spcAft>
              <a:buSzPts val="1600"/>
              <a:buNone/>
            </a:pPr>
            <a:br>
              <a:rPr lang="en-US" sz="2000"/>
            </a:br>
            <a:endParaRPr sz="2000"/>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6" name="Shape 156"/>
        <p:cNvGrpSpPr/>
        <p:nvPr/>
      </p:nvGrpSpPr>
      <p:grpSpPr>
        <a:xfrm>
          <a:off x="0" y="0"/>
          <a:ext cx="0" cy="0"/>
          <a:chOff x="0" y="0"/>
          <a:chExt cx="0" cy="0"/>
        </a:xfrm>
      </p:grpSpPr>
      <p:sp>
        <p:nvSpPr>
          <p:cNvPr id="157" name="Google Shape;157;p20"/>
          <p:cNvSpPr txBox="1"/>
          <p:nvPr>
            <p:ph type="ctrTitle"/>
          </p:nvPr>
        </p:nvSpPr>
        <p:spPr>
          <a:xfrm>
            <a:off x="1261872" y="50728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What is it?</a:t>
            </a:r>
            <a:endParaRPr/>
          </a:p>
        </p:txBody>
      </p:sp>
      <p:sp>
        <p:nvSpPr>
          <p:cNvPr id="158" name="Google Shape;158;p20"/>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b="1" lang="en-US" sz="2400"/>
              <a:t>2</a:t>
            </a:r>
            <a:r>
              <a:rPr b="1" baseline="30000" lang="en-US" sz="2400"/>
              <a:t>nd</a:t>
            </a:r>
            <a:r>
              <a:rPr b="1" lang="en-US" sz="2400"/>
              <a:t> factor authentication or 2FA </a:t>
            </a:r>
            <a:r>
              <a:rPr lang="en-US" sz="2400"/>
              <a:t>is an extra layer of security used to make sure that people trying to gain access to an online account are who they say they are. First, a user will enter their username and a password. Then, instead of immediately gaining access, they will be required to provide another piece of information. </a:t>
            </a:r>
            <a:br>
              <a:rPr lang="en-US" sz="2400"/>
            </a:br>
            <a:endParaRPr sz="2400"/>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1"/>
          <p:cNvSpPr txBox="1"/>
          <p:nvPr>
            <p:ph type="ctrTitle"/>
          </p:nvPr>
        </p:nvSpPr>
        <p:spPr>
          <a:xfrm>
            <a:off x="1261872" y="50728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What is it?</a:t>
            </a:r>
            <a:endParaRPr/>
          </a:p>
        </p:txBody>
      </p:sp>
      <p:sp>
        <p:nvSpPr>
          <p:cNvPr id="164" name="Google Shape;164;p21"/>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760"/>
              <a:buNone/>
            </a:pPr>
            <a:r>
              <a:rPr lang="en-US"/>
              <a:t>This second factor could come from one of the following categories:</a:t>
            </a:r>
            <a:endParaRPr/>
          </a:p>
          <a:p>
            <a:pPr indent="0" lvl="0" marL="0" rtl="0" algn="l">
              <a:lnSpc>
                <a:spcPct val="95000"/>
              </a:lnSpc>
              <a:spcBef>
                <a:spcPts val="1600"/>
              </a:spcBef>
              <a:spcAft>
                <a:spcPts val="0"/>
              </a:spcAft>
              <a:buSzPts val="1760"/>
              <a:buNone/>
            </a:pPr>
            <a:r>
              <a:rPr b="1" lang="en-US"/>
              <a:t>Something you know: </a:t>
            </a:r>
            <a:r>
              <a:rPr lang="en-US"/>
              <a:t>This could be a personal identification number (PIN), a password, answers to “secret questions” or a specific keystroke pattern</a:t>
            </a:r>
            <a:endParaRPr/>
          </a:p>
          <a:p>
            <a:pPr indent="0" lvl="0" marL="0" rtl="0" algn="l">
              <a:lnSpc>
                <a:spcPct val="95000"/>
              </a:lnSpc>
              <a:spcBef>
                <a:spcPts val="1600"/>
              </a:spcBef>
              <a:spcAft>
                <a:spcPts val="0"/>
              </a:spcAft>
              <a:buSzPts val="1760"/>
              <a:buNone/>
            </a:pPr>
            <a:r>
              <a:rPr b="1" lang="en-US"/>
              <a:t>Something you have: </a:t>
            </a:r>
            <a:r>
              <a:rPr lang="en-US"/>
              <a:t>Typically, a user would have something in their possession, like a credit card, a smartphone, or a small hardware token</a:t>
            </a:r>
            <a:endParaRPr/>
          </a:p>
          <a:p>
            <a:pPr indent="0" lvl="0" marL="0" rtl="0" algn="l">
              <a:lnSpc>
                <a:spcPct val="95000"/>
              </a:lnSpc>
              <a:spcBef>
                <a:spcPts val="1600"/>
              </a:spcBef>
              <a:spcAft>
                <a:spcPts val="0"/>
              </a:spcAft>
              <a:buSzPts val="1760"/>
              <a:buNone/>
            </a:pPr>
            <a:r>
              <a:rPr b="1" lang="en-US"/>
              <a:t>Something you are: </a:t>
            </a:r>
            <a:r>
              <a:rPr lang="en-US"/>
              <a:t>This category is a little more advanced, and might include biometric pattern of a fingerprint, an iris scan, or a voice print</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8" name="Shape 168"/>
        <p:cNvGrpSpPr/>
        <p:nvPr/>
      </p:nvGrpSpPr>
      <p:grpSpPr>
        <a:xfrm>
          <a:off x="0" y="0"/>
          <a:ext cx="0" cy="0"/>
          <a:chOff x="0" y="0"/>
          <a:chExt cx="0" cy="0"/>
        </a:xfrm>
      </p:grpSpPr>
      <p:sp>
        <p:nvSpPr>
          <p:cNvPr id="169" name="Google Shape;169;p22"/>
          <p:cNvSpPr txBox="1"/>
          <p:nvPr>
            <p:ph type="ctrTitle"/>
          </p:nvPr>
        </p:nvSpPr>
        <p:spPr>
          <a:xfrm>
            <a:off x="1261872" y="50728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What is it?</a:t>
            </a:r>
            <a:endParaRPr/>
          </a:p>
        </p:txBody>
      </p:sp>
      <p:sp>
        <p:nvSpPr>
          <p:cNvPr id="170" name="Google Shape;170;p22"/>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2880"/>
              <a:buNone/>
            </a:pPr>
            <a:r>
              <a:rPr lang="en-US" sz="3600"/>
              <a:t>With 2FA, a potential compromise of just one of these factors won’t unlock the account. So, even if your password is stolen or your phone is lost, the chances of a someone else having your second-factor information is highly unlikely.</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3"/>
          <p:cNvSpPr txBox="1"/>
          <p:nvPr>
            <p:ph type="ctrTitle"/>
          </p:nvPr>
        </p:nvSpPr>
        <p:spPr>
          <a:xfrm>
            <a:off x="1261872" y="50728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What is it?</a:t>
            </a:r>
            <a:endParaRPr/>
          </a:p>
        </p:txBody>
      </p:sp>
      <p:sp>
        <p:nvSpPr>
          <p:cNvPr id="176" name="Google Shape;176;p23"/>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lang="en-US" sz="2400"/>
              <a:t>Hardware Tokens for 2FA</a:t>
            </a:r>
            <a:endParaRPr/>
          </a:p>
          <a:p>
            <a:pPr indent="0" lvl="0" marL="0" rtl="0" algn="l">
              <a:lnSpc>
                <a:spcPct val="95000"/>
              </a:lnSpc>
              <a:spcBef>
                <a:spcPts val="1600"/>
              </a:spcBef>
              <a:spcAft>
                <a:spcPts val="0"/>
              </a:spcAft>
              <a:buSzPts val="1920"/>
              <a:buNone/>
            </a:pPr>
            <a:r>
              <a:rPr lang="en-US" sz="2400"/>
              <a:t>Hardware </a:t>
            </a:r>
            <a:r>
              <a:rPr lang="en-US" sz="2400" u="sng">
                <a:solidFill>
                  <a:schemeClr val="hlink"/>
                </a:solidFill>
                <a:hlinkClick r:id="rId3"/>
              </a:rPr>
              <a:t>tokens</a:t>
            </a:r>
            <a:r>
              <a:rPr lang="en-US" sz="2400"/>
              <a:t> are small, like a key fob, automatically transfer the 2FA code when plugged into a computer’s USB port.</a:t>
            </a:r>
            <a:endParaRPr/>
          </a:p>
          <a:p>
            <a:pPr indent="0" lvl="0" marL="0" rtl="0" algn="l">
              <a:lnSpc>
                <a:spcPct val="95000"/>
              </a:lnSpc>
              <a:spcBef>
                <a:spcPts val="1600"/>
              </a:spcBef>
              <a:spcAft>
                <a:spcPts val="0"/>
              </a:spcAft>
              <a:buSzPts val="1760"/>
              <a:buNone/>
            </a:pPr>
            <a:r>
              <a:t/>
            </a:r>
            <a:endParaRPr/>
          </a:p>
          <a:p>
            <a:pPr indent="0" lvl="0" marL="0" rtl="0" algn="l">
              <a:lnSpc>
                <a:spcPct val="95000"/>
              </a:lnSpc>
              <a:spcBef>
                <a:spcPts val="1600"/>
              </a:spcBef>
              <a:spcAft>
                <a:spcPts val="0"/>
              </a:spcAft>
              <a:buSzPts val="1920"/>
              <a:buNone/>
            </a:pPr>
            <a:r>
              <a:rPr lang="en-US" sz="2400"/>
              <a:t>SMS Text-Message </a:t>
            </a:r>
            <a:endParaRPr sz="2400"/>
          </a:p>
          <a:p>
            <a:pPr indent="0" lvl="0" marL="0" rtl="0" algn="l">
              <a:lnSpc>
                <a:spcPct val="95000"/>
              </a:lnSpc>
              <a:spcBef>
                <a:spcPts val="1600"/>
              </a:spcBef>
              <a:spcAft>
                <a:spcPts val="0"/>
              </a:spcAft>
              <a:buSzPts val="1920"/>
              <a:buNone/>
            </a:pPr>
            <a:r>
              <a:rPr lang="en-US" sz="2400" u="sng">
                <a:solidFill>
                  <a:schemeClr val="hlink"/>
                </a:solidFill>
                <a:hlinkClick r:id="rId4"/>
              </a:rPr>
              <a:t>SMS-based 2FA</a:t>
            </a:r>
            <a:r>
              <a:rPr lang="en-US" sz="2400"/>
              <a:t> interacts directly with a user’s phone. After receiving a username and password, the site sends the user a unique one-time passcode (OTP) via text message. Like the hardware token process, a user must then enter the OTP back into the application before getting access. </a:t>
            </a:r>
            <a:endParaRPr/>
          </a:p>
          <a:p>
            <a:pPr indent="0" lvl="0" marL="0" rtl="0" algn="l">
              <a:lnSpc>
                <a:spcPct val="95000"/>
              </a:lnSpc>
              <a:spcBef>
                <a:spcPts val="1600"/>
              </a:spcBef>
              <a:spcAft>
                <a:spcPts val="0"/>
              </a:spcAft>
              <a:buSzPts val="1760"/>
              <a:buNone/>
            </a:pPr>
            <a:r>
              <a:t/>
            </a:r>
            <a:endParaRPr/>
          </a:p>
        </p:txBody>
      </p:sp>
      <p:pic>
        <p:nvPicPr>
          <p:cNvPr id="177" name="Google Shape;177;p23"/>
          <p:cNvPicPr preferRelativeResize="0"/>
          <p:nvPr/>
        </p:nvPicPr>
        <p:blipFill rotWithShape="1">
          <a:blip r:embed="rId5">
            <a:alphaModFix/>
          </a:blip>
          <a:srcRect b="0" l="0" r="0" t="0"/>
          <a:stretch/>
        </p:blipFill>
        <p:spPr>
          <a:xfrm>
            <a:off x="964299" y="783897"/>
            <a:ext cx="1857634" cy="1514686"/>
          </a:xfrm>
          <a:prstGeom prst="rect">
            <a:avLst/>
          </a:prstGeom>
          <a:noFill/>
          <a:ln>
            <a:noFill/>
          </a:ln>
        </p:spPr>
      </p:pic>
      <p:pic>
        <p:nvPicPr>
          <p:cNvPr id="178" name="Google Shape;178;p23"/>
          <p:cNvPicPr preferRelativeResize="0"/>
          <p:nvPr/>
        </p:nvPicPr>
        <p:blipFill rotWithShape="1">
          <a:blip r:embed="rId6">
            <a:alphaModFix/>
          </a:blip>
          <a:srcRect b="0" l="0" r="0" t="0"/>
          <a:stretch/>
        </p:blipFill>
        <p:spPr>
          <a:xfrm>
            <a:off x="8267706" y="3777309"/>
            <a:ext cx="3038899" cy="1247949"/>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2" name="Shape 182"/>
        <p:cNvGrpSpPr/>
        <p:nvPr/>
      </p:nvGrpSpPr>
      <p:grpSpPr>
        <a:xfrm>
          <a:off x="0" y="0"/>
          <a:ext cx="0" cy="0"/>
          <a:chOff x="0" y="0"/>
          <a:chExt cx="0" cy="0"/>
        </a:xfrm>
      </p:grpSpPr>
      <p:sp>
        <p:nvSpPr>
          <p:cNvPr id="183" name="Google Shape;183;p24"/>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Why Do we need it?</a:t>
            </a:r>
            <a:endParaRPr/>
          </a:p>
        </p:txBody>
      </p:sp>
      <p:sp>
        <p:nvSpPr>
          <p:cNvPr id="184" name="Google Shape;184;p24"/>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fontScale="25000" lnSpcReduction="20000"/>
          </a:bodyPr>
          <a:lstStyle/>
          <a:p>
            <a:pPr indent="0" lvl="0" marL="0" rtl="0" algn="l">
              <a:lnSpc>
                <a:spcPct val="95000"/>
              </a:lnSpc>
              <a:spcBef>
                <a:spcPts val="0"/>
              </a:spcBef>
              <a:spcAft>
                <a:spcPts val="0"/>
              </a:spcAft>
              <a:buSzPct val="80000"/>
              <a:buNone/>
            </a:pPr>
            <a:r>
              <a:rPr lang="en-US" sz="9600"/>
              <a:t>We are being required to use 2FA for all employees to access any system with secure data by our insurance provider.</a:t>
            </a:r>
            <a:endParaRPr/>
          </a:p>
          <a:p>
            <a:pPr indent="0" lvl="0" marL="0" rtl="0" algn="l">
              <a:lnSpc>
                <a:spcPct val="95000"/>
              </a:lnSpc>
              <a:spcBef>
                <a:spcPts val="1600"/>
              </a:spcBef>
              <a:spcAft>
                <a:spcPts val="0"/>
              </a:spcAft>
              <a:buSzPct val="80000"/>
              <a:buNone/>
            </a:pPr>
            <a:r>
              <a:rPr lang="en-US" sz="9600"/>
              <a:t>	This included:</a:t>
            </a:r>
            <a:endParaRPr/>
          </a:p>
          <a:p>
            <a:pPr indent="0" lvl="0" marL="0" rtl="0" algn="l">
              <a:lnSpc>
                <a:spcPct val="95000"/>
              </a:lnSpc>
              <a:spcBef>
                <a:spcPts val="1600"/>
              </a:spcBef>
              <a:spcAft>
                <a:spcPts val="0"/>
              </a:spcAft>
              <a:buSzPct val="80000"/>
              <a:buNone/>
            </a:pPr>
            <a:r>
              <a:rPr lang="en-US" sz="9600"/>
              <a:t>		Google</a:t>
            </a:r>
            <a:br>
              <a:rPr lang="en-US" sz="9600"/>
            </a:br>
            <a:r>
              <a:rPr lang="en-US" sz="9600"/>
              <a:t>		Skyward</a:t>
            </a:r>
            <a:br>
              <a:rPr lang="en-US" sz="9600"/>
            </a:br>
            <a:r>
              <a:rPr lang="en-US" sz="9600"/>
              <a:t>		Anything that uses Google.</a:t>
            </a:r>
            <a:br>
              <a:rPr lang="en-US" sz="9600"/>
            </a:br>
            <a:r>
              <a:rPr lang="en-US" sz="9600"/>
              <a:t>		All Servers</a:t>
            </a:r>
            <a:br>
              <a:rPr lang="en-US" sz="9600"/>
            </a:br>
            <a:r>
              <a:rPr lang="en-US" sz="9600"/>
              <a:t>		</a:t>
            </a:r>
            <a:endParaRPr/>
          </a:p>
          <a:p>
            <a:pPr indent="0" lvl="0" marL="0" rtl="0" algn="l">
              <a:lnSpc>
                <a:spcPct val="95000"/>
              </a:lnSpc>
              <a:spcBef>
                <a:spcPts val="1600"/>
              </a:spcBef>
              <a:spcAft>
                <a:spcPts val="0"/>
              </a:spcAft>
              <a:buSzPct val="80000"/>
              <a:buNone/>
            </a:pPr>
            <a:r>
              <a:t/>
            </a:r>
            <a:endParaRPr/>
          </a:p>
          <a:p>
            <a:pPr indent="0" lvl="0" marL="0" rtl="0" algn="l">
              <a:lnSpc>
                <a:spcPct val="95000"/>
              </a:lnSpc>
              <a:spcBef>
                <a:spcPts val="1600"/>
              </a:spcBef>
              <a:spcAft>
                <a:spcPts val="0"/>
              </a:spcAft>
              <a:buSzPct val="80000"/>
              <a:buNone/>
            </a:pPr>
            <a:r>
              <a:rPr lang="en-US"/>
              <a:t> </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5"/>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t/>
            </a:r>
            <a:endParaRPr/>
          </a:p>
        </p:txBody>
      </p:sp>
      <p:sp>
        <p:nvSpPr>
          <p:cNvPr id="190" name="Google Shape;190;p25"/>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a:p>
            <a:pPr indent="0" lvl="0" marL="0" rtl="0" algn="l">
              <a:lnSpc>
                <a:spcPct val="95000"/>
              </a:lnSpc>
              <a:spcBef>
                <a:spcPts val="1600"/>
              </a:spcBef>
              <a:spcAft>
                <a:spcPts val="0"/>
              </a:spcAft>
              <a:buSzPts val="1760"/>
              <a:buNone/>
            </a:pPr>
            <a:r>
              <a:rPr lang="en-US"/>
              <a:t> </a:t>
            </a:r>
            <a:endParaRPr/>
          </a:p>
        </p:txBody>
      </p:sp>
      <p:pic>
        <p:nvPicPr>
          <p:cNvPr id="191" name="Google Shape;191;p25"/>
          <p:cNvPicPr preferRelativeResize="0"/>
          <p:nvPr/>
        </p:nvPicPr>
        <p:blipFill rotWithShape="1">
          <a:blip r:embed="rId3">
            <a:alphaModFix/>
          </a:blip>
          <a:srcRect b="0" l="0" r="0" t="0"/>
          <a:stretch/>
        </p:blipFill>
        <p:spPr>
          <a:xfrm>
            <a:off x="3238528" y="527027"/>
            <a:ext cx="5849166" cy="6173061"/>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5" name="Shape 195"/>
        <p:cNvGrpSpPr/>
        <p:nvPr/>
      </p:nvGrpSpPr>
      <p:grpSpPr>
        <a:xfrm>
          <a:off x="0" y="0"/>
          <a:ext cx="0" cy="0"/>
          <a:chOff x="0" y="0"/>
          <a:chExt cx="0" cy="0"/>
        </a:xfrm>
      </p:grpSpPr>
      <p:sp>
        <p:nvSpPr>
          <p:cNvPr id="196" name="Google Shape;196;p26"/>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t/>
            </a:r>
            <a:endParaRPr/>
          </a:p>
        </p:txBody>
      </p:sp>
      <p:sp>
        <p:nvSpPr>
          <p:cNvPr id="197" name="Google Shape;197;p26"/>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a:p>
            <a:pPr indent="0" lvl="0" marL="0" rtl="0" algn="l">
              <a:lnSpc>
                <a:spcPct val="95000"/>
              </a:lnSpc>
              <a:spcBef>
                <a:spcPts val="1600"/>
              </a:spcBef>
              <a:spcAft>
                <a:spcPts val="0"/>
              </a:spcAft>
              <a:buSzPts val="1760"/>
              <a:buNone/>
            </a:pPr>
            <a:r>
              <a:rPr lang="en-US"/>
              <a:t> </a:t>
            </a:r>
            <a:endParaRPr/>
          </a:p>
        </p:txBody>
      </p:sp>
      <p:pic>
        <p:nvPicPr>
          <p:cNvPr id="198" name="Google Shape;198;p26"/>
          <p:cNvPicPr preferRelativeResize="0"/>
          <p:nvPr/>
        </p:nvPicPr>
        <p:blipFill rotWithShape="1">
          <a:blip r:embed="rId3">
            <a:alphaModFix/>
          </a:blip>
          <a:srcRect b="0" l="0" r="0" t="0"/>
          <a:stretch/>
        </p:blipFill>
        <p:spPr>
          <a:xfrm>
            <a:off x="3295259" y="299601"/>
            <a:ext cx="5601482" cy="6258798"/>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2" name="Shape 202"/>
        <p:cNvGrpSpPr/>
        <p:nvPr/>
      </p:nvGrpSpPr>
      <p:grpSpPr>
        <a:xfrm>
          <a:off x="0" y="0"/>
          <a:ext cx="0" cy="0"/>
          <a:chOff x="0" y="0"/>
          <a:chExt cx="0" cy="0"/>
        </a:xfrm>
      </p:grpSpPr>
      <p:sp>
        <p:nvSpPr>
          <p:cNvPr id="203" name="Google Shape;203;p27"/>
          <p:cNvSpPr txBox="1"/>
          <p:nvPr>
            <p:ph type="ctrTitle"/>
          </p:nvPr>
        </p:nvSpPr>
        <p:spPr>
          <a:xfrm>
            <a:off x="2216456" y="363430"/>
            <a:ext cx="2848734" cy="1791301"/>
          </a:xfrm>
          <a:prstGeom prst="rect">
            <a:avLst/>
          </a:prstGeom>
          <a:noFill/>
          <a:ln>
            <a:noFill/>
          </a:ln>
        </p:spPr>
        <p:txBody>
          <a:bodyPr anchorCtr="0" anchor="b" bIns="45700" lIns="91425" spcFirstLastPara="1" rIns="91425" wrap="square" tIns="45700">
            <a:normAutofit fontScale="90000"/>
          </a:bodyPr>
          <a:lstStyle/>
          <a:p>
            <a:pPr indent="0" lvl="0" marL="0" rtl="0" algn="ctr">
              <a:lnSpc>
                <a:spcPct val="85000"/>
              </a:lnSpc>
              <a:spcBef>
                <a:spcPts val="0"/>
              </a:spcBef>
              <a:spcAft>
                <a:spcPts val="0"/>
              </a:spcAft>
              <a:buClr>
                <a:schemeClr val="lt1"/>
              </a:buClr>
              <a:buSzPct val="100000"/>
              <a:buFont typeface="Century Schoolbook"/>
              <a:buNone/>
            </a:pPr>
            <a:r>
              <a:rPr lang="en-US"/>
              <a:t>Gmail APP</a:t>
            </a:r>
            <a:endParaRPr/>
          </a:p>
        </p:txBody>
      </p:sp>
      <p:sp>
        <p:nvSpPr>
          <p:cNvPr id="204" name="Google Shape;204;p27"/>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a:p>
            <a:pPr indent="0" lvl="0" marL="0" rtl="0" algn="l">
              <a:lnSpc>
                <a:spcPct val="95000"/>
              </a:lnSpc>
              <a:spcBef>
                <a:spcPts val="1600"/>
              </a:spcBef>
              <a:spcAft>
                <a:spcPts val="0"/>
              </a:spcAft>
              <a:buSzPts val="1760"/>
              <a:buNone/>
            </a:pPr>
            <a:r>
              <a:rPr lang="en-US"/>
              <a:t> </a:t>
            </a:r>
            <a:endParaRPr/>
          </a:p>
        </p:txBody>
      </p:sp>
      <p:pic>
        <p:nvPicPr>
          <p:cNvPr id="205" name="Google Shape;205;p27"/>
          <p:cNvPicPr preferRelativeResize="0"/>
          <p:nvPr/>
        </p:nvPicPr>
        <p:blipFill rotWithShape="1">
          <a:blip r:embed="rId3">
            <a:alphaModFix/>
          </a:blip>
          <a:srcRect b="0" l="0" r="0" t="0"/>
          <a:stretch/>
        </p:blipFill>
        <p:spPr>
          <a:xfrm>
            <a:off x="7013195" y="185695"/>
            <a:ext cx="4418585" cy="6420756"/>
          </a:xfrm>
          <a:prstGeom prst="rect">
            <a:avLst/>
          </a:prstGeom>
          <a:noFill/>
          <a:ln>
            <a:noFill/>
          </a:ln>
        </p:spPr>
      </p:pic>
      <p:pic>
        <p:nvPicPr>
          <p:cNvPr id="206" name="Google Shape;206;p27"/>
          <p:cNvPicPr preferRelativeResize="0"/>
          <p:nvPr/>
        </p:nvPicPr>
        <p:blipFill rotWithShape="1">
          <a:blip r:embed="rId4">
            <a:alphaModFix/>
          </a:blip>
          <a:srcRect b="40107" l="0" r="0" t="0"/>
          <a:stretch/>
        </p:blipFill>
        <p:spPr>
          <a:xfrm>
            <a:off x="2216456" y="2441359"/>
            <a:ext cx="3315163" cy="4227888"/>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28"/>
          <p:cNvSpPr txBox="1"/>
          <p:nvPr>
            <p:ph type="ctrTitle"/>
          </p:nvPr>
        </p:nvSpPr>
        <p:spPr>
          <a:xfrm>
            <a:off x="1261872" y="758952"/>
            <a:ext cx="4367141" cy="45345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Text Message</a:t>
            </a:r>
            <a:endParaRPr/>
          </a:p>
        </p:txBody>
      </p:sp>
      <p:sp>
        <p:nvSpPr>
          <p:cNvPr id="212" name="Google Shape;212;p28"/>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a:p>
            <a:pPr indent="0" lvl="0" marL="0" rtl="0" algn="l">
              <a:lnSpc>
                <a:spcPct val="95000"/>
              </a:lnSpc>
              <a:spcBef>
                <a:spcPts val="1600"/>
              </a:spcBef>
              <a:spcAft>
                <a:spcPts val="0"/>
              </a:spcAft>
              <a:buSzPts val="1760"/>
              <a:buNone/>
            </a:pPr>
            <a:r>
              <a:rPr lang="en-US"/>
              <a:t> </a:t>
            </a:r>
            <a:endParaRPr/>
          </a:p>
        </p:txBody>
      </p:sp>
      <p:pic>
        <p:nvPicPr>
          <p:cNvPr id="213" name="Google Shape;213;p28"/>
          <p:cNvPicPr preferRelativeResize="0"/>
          <p:nvPr/>
        </p:nvPicPr>
        <p:blipFill rotWithShape="1">
          <a:blip r:embed="rId3">
            <a:alphaModFix/>
          </a:blip>
          <a:srcRect b="0" l="0" r="0" t="0"/>
          <a:stretch/>
        </p:blipFill>
        <p:spPr>
          <a:xfrm>
            <a:off x="6461030" y="276775"/>
            <a:ext cx="4706007" cy="5868219"/>
          </a:xfrm>
          <a:prstGeom prst="rect">
            <a:avLst/>
          </a:prstGeom>
          <a:noFill/>
          <a:ln>
            <a:noFill/>
          </a:ln>
        </p:spPr>
      </p:pic>
      <p:pic>
        <p:nvPicPr>
          <p:cNvPr id="214" name="Google Shape;214;p28"/>
          <p:cNvPicPr preferRelativeResize="0"/>
          <p:nvPr/>
        </p:nvPicPr>
        <p:blipFill rotWithShape="1">
          <a:blip r:embed="rId4">
            <a:alphaModFix/>
          </a:blip>
          <a:srcRect b="0" l="0" r="0" t="0"/>
          <a:stretch/>
        </p:blipFill>
        <p:spPr>
          <a:xfrm>
            <a:off x="1680715" y="425706"/>
            <a:ext cx="3277057" cy="2457793"/>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 name="Shape 35"/>
        <p:cNvGrpSpPr/>
        <p:nvPr/>
      </p:nvGrpSpPr>
      <p:grpSpPr>
        <a:xfrm>
          <a:off x="0" y="0"/>
          <a:ext cx="0" cy="0"/>
          <a:chOff x="0" y="0"/>
          <a:chExt cx="0" cy="0"/>
        </a:xfrm>
      </p:grpSpPr>
      <p:sp>
        <p:nvSpPr>
          <p:cNvPr id="36" name="Google Shape;36;p3"/>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37" name="Google Shape;37;p3"/>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rPr lang="en-US" sz="2400"/>
              <a:t>Users receive a email that looks legitimate but points to a site to try to get a users login.</a:t>
            </a:r>
            <a:endParaRPr sz="2400"/>
          </a:p>
        </p:txBody>
      </p:sp>
      <p:pic>
        <p:nvPicPr>
          <p:cNvPr id="38" name="Google Shape;38;p3"/>
          <p:cNvPicPr preferRelativeResize="0"/>
          <p:nvPr/>
        </p:nvPicPr>
        <p:blipFill rotWithShape="1">
          <a:blip r:embed="rId3">
            <a:alphaModFix/>
          </a:blip>
          <a:srcRect b="0" l="0" r="0" t="0"/>
          <a:stretch/>
        </p:blipFill>
        <p:spPr>
          <a:xfrm>
            <a:off x="5220605" y="3191132"/>
            <a:ext cx="5811061" cy="1314633"/>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8" name="Shape 218"/>
        <p:cNvGrpSpPr/>
        <p:nvPr/>
      </p:nvGrpSpPr>
      <p:grpSpPr>
        <a:xfrm>
          <a:off x="0" y="0"/>
          <a:ext cx="0" cy="0"/>
          <a:chOff x="0" y="0"/>
          <a:chExt cx="0" cy="0"/>
        </a:xfrm>
      </p:grpSpPr>
      <p:sp>
        <p:nvSpPr>
          <p:cNvPr id="219" name="Google Shape;219;p29"/>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2FA Setup</a:t>
            </a:r>
            <a:endParaRPr/>
          </a:p>
        </p:txBody>
      </p:sp>
      <p:sp>
        <p:nvSpPr>
          <p:cNvPr id="220" name="Google Shape;220;p29"/>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p:txBody>
      </p:sp>
      <p:pic>
        <p:nvPicPr>
          <p:cNvPr id="221" name="Google Shape;221;p29"/>
          <p:cNvPicPr preferRelativeResize="0"/>
          <p:nvPr/>
        </p:nvPicPr>
        <p:blipFill rotWithShape="1">
          <a:blip r:embed="rId3">
            <a:alphaModFix/>
          </a:blip>
          <a:srcRect b="0" l="0" r="0" t="0"/>
          <a:stretch/>
        </p:blipFill>
        <p:spPr>
          <a:xfrm>
            <a:off x="3652496" y="251969"/>
            <a:ext cx="4887007" cy="6354062"/>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5" name="Shape 225"/>
        <p:cNvGrpSpPr/>
        <p:nvPr/>
      </p:nvGrpSpPr>
      <p:grpSpPr>
        <a:xfrm>
          <a:off x="0" y="0"/>
          <a:ext cx="0" cy="0"/>
          <a:chOff x="0" y="0"/>
          <a:chExt cx="0" cy="0"/>
        </a:xfrm>
      </p:grpSpPr>
      <p:sp>
        <p:nvSpPr>
          <p:cNvPr id="226" name="Google Shape;226;p30"/>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2FA Setup</a:t>
            </a:r>
            <a:endParaRPr/>
          </a:p>
        </p:txBody>
      </p:sp>
      <p:sp>
        <p:nvSpPr>
          <p:cNvPr id="227" name="Google Shape;227;p30"/>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p:txBody>
      </p:sp>
      <p:pic>
        <p:nvPicPr>
          <p:cNvPr id="228" name="Google Shape;228;p30"/>
          <p:cNvPicPr preferRelativeResize="0"/>
          <p:nvPr/>
        </p:nvPicPr>
        <p:blipFill rotWithShape="1">
          <a:blip r:embed="rId3">
            <a:alphaModFix/>
          </a:blip>
          <a:srcRect b="0" l="0" r="0" t="0"/>
          <a:stretch/>
        </p:blipFill>
        <p:spPr>
          <a:xfrm>
            <a:off x="3285733" y="232916"/>
            <a:ext cx="5620534" cy="6392167"/>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2" name="Shape 232"/>
        <p:cNvGrpSpPr/>
        <p:nvPr/>
      </p:nvGrpSpPr>
      <p:grpSpPr>
        <a:xfrm>
          <a:off x="0" y="0"/>
          <a:ext cx="0" cy="0"/>
          <a:chOff x="0" y="0"/>
          <a:chExt cx="0" cy="0"/>
        </a:xfrm>
      </p:grpSpPr>
      <p:sp>
        <p:nvSpPr>
          <p:cNvPr id="233" name="Google Shape;233;p31"/>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2FA Setup</a:t>
            </a:r>
            <a:endParaRPr/>
          </a:p>
        </p:txBody>
      </p:sp>
      <p:sp>
        <p:nvSpPr>
          <p:cNvPr id="234" name="Google Shape;234;p31"/>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p:txBody>
      </p:sp>
      <p:pic>
        <p:nvPicPr>
          <p:cNvPr id="235" name="Google Shape;235;p31"/>
          <p:cNvPicPr preferRelativeResize="0"/>
          <p:nvPr/>
        </p:nvPicPr>
        <p:blipFill rotWithShape="1">
          <a:blip r:embed="rId3">
            <a:alphaModFix/>
          </a:blip>
          <a:srcRect b="0" l="0" r="0" t="0"/>
          <a:stretch/>
        </p:blipFill>
        <p:spPr>
          <a:xfrm>
            <a:off x="3285733" y="232916"/>
            <a:ext cx="5620534" cy="6392167"/>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9" name="Shape 239"/>
        <p:cNvGrpSpPr/>
        <p:nvPr/>
      </p:nvGrpSpPr>
      <p:grpSpPr>
        <a:xfrm>
          <a:off x="0" y="0"/>
          <a:ext cx="0" cy="0"/>
          <a:chOff x="0" y="0"/>
          <a:chExt cx="0" cy="0"/>
        </a:xfrm>
      </p:grpSpPr>
      <p:sp>
        <p:nvSpPr>
          <p:cNvPr id="240" name="Google Shape;240;p32"/>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2FA Setup</a:t>
            </a:r>
            <a:endParaRPr/>
          </a:p>
        </p:txBody>
      </p:sp>
      <p:pic>
        <p:nvPicPr>
          <p:cNvPr id="241" name="Google Shape;241;p32"/>
          <p:cNvPicPr preferRelativeResize="0"/>
          <p:nvPr/>
        </p:nvPicPr>
        <p:blipFill rotWithShape="1">
          <a:blip r:embed="rId3">
            <a:alphaModFix/>
          </a:blip>
          <a:srcRect b="0" l="0" r="0" t="0"/>
          <a:stretch/>
        </p:blipFill>
        <p:spPr>
          <a:xfrm>
            <a:off x="2457975" y="61469"/>
            <a:ext cx="7528877" cy="6796531"/>
          </a:xfrm>
          <a:prstGeom prst="rect">
            <a:avLst/>
          </a:prstGeom>
          <a:noFill/>
          <a:ln>
            <a:noFill/>
          </a:ln>
        </p:spPr>
      </p:pic>
      <p:sp>
        <p:nvSpPr>
          <p:cNvPr id="242" name="Google Shape;242;p32"/>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3"/>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2FA Setup</a:t>
            </a:r>
            <a:endParaRPr/>
          </a:p>
        </p:txBody>
      </p:sp>
      <p:sp>
        <p:nvSpPr>
          <p:cNvPr id="248" name="Google Shape;248;p33"/>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p:txBody>
      </p:sp>
      <p:pic>
        <p:nvPicPr>
          <p:cNvPr id="249" name="Google Shape;249;p33"/>
          <p:cNvPicPr preferRelativeResize="0"/>
          <p:nvPr/>
        </p:nvPicPr>
        <p:blipFill rotWithShape="1">
          <a:blip r:embed="rId3">
            <a:alphaModFix/>
          </a:blip>
          <a:srcRect b="0" l="0" r="0" t="0"/>
          <a:stretch/>
        </p:blipFill>
        <p:spPr>
          <a:xfrm>
            <a:off x="2793356" y="94332"/>
            <a:ext cx="6904317" cy="6852012"/>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3" name="Shape 253"/>
        <p:cNvGrpSpPr/>
        <p:nvPr/>
      </p:nvGrpSpPr>
      <p:grpSpPr>
        <a:xfrm>
          <a:off x="0" y="0"/>
          <a:ext cx="0" cy="0"/>
          <a:chOff x="0" y="0"/>
          <a:chExt cx="0" cy="0"/>
        </a:xfrm>
      </p:grpSpPr>
      <p:sp>
        <p:nvSpPr>
          <p:cNvPr id="254" name="Google Shape;254;p34"/>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2FA Setup</a:t>
            </a:r>
            <a:endParaRPr/>
          </a:p>
        </p:txBody>
      </p:sp>
      <p:sp>
        <p:nvSpPr>
          <p:cNvPr id="255" name="Google Shape;255;p34"/>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p:txBody>
      </p:sp>
      <p:pic>
        <p:nvPicPr>
          <p:cNvPr id="256" name="Google Shape;256;p34"/>
          <p:cNvPicPr preferRelativeResize="0"/>
          <p:nvPr/>
        </p:nvPicPr>
        <p:blipFill rotWithShape="1">
          <a:blip r:embed="rId3">
            <a:alphaModFix/>
          </a:blip>
          <a:srcRect b="0" l="0" r="0" t="0"/>
          <a:stretch/>
        </p:blipFill>
        <p:spPr>
          <a:xfrm>
            <a:off x="4189983" y="85673"/>
            <a:ext cx="7687748" cy="6620799"/>
          </a:xfrm>
          <a:prstGeom prst="rect">
            <a:avLst/>
          </a:prstGeom>
          <a:noFill/>
          <a:ln>
            <a:noFill/>
          </a:ln>
        </p:spPr>
      </p:pic>
      <p:pic>
        <p:nvPicPr>
          <p:cNvPr id="257" name="Google Shape;257;p34"/>
          <p:cNvPicPr preferRelativeResize="0"/>
          <p:nvPr/>
        </p:nvPicPr>
        <p:blipFill rotWithShape="1">
          <a:blip r:embed="rId4">
            <a:alphaModFix/>
          </a:blip>
          <a:srcRect b="0" l="0" r="0" t="65211"/>
          <a:stretch/>
        </p:blipFill>
        <p:spPr>
          <a:xfrm>
            <a:off x="799871" y="587229"/>
            <a:ext cx="3277057" cy="84582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1" name="Shape 261"/>
        <p:cNvGrpSpPr/>
        <p:nvPr/>
      </p:nvGrpSpPr>
      <p:grpSpPr>
        <a:xfrm>
          <a:off x="0" y="0"/>
          <a:ext cx="0" cy="0"/>
          <a:chOff x="0" y="0"/>
          <a:chExt cx="0" cy="0"/>
        </a:xfrm>
      </p:grpSpPr>
      <p:sp>
        <p:nvSpPr>
          <p:cNvPr id="262" name="Google Shape;262;p35"/>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2FA Setup</a:t>
            </a:r>
            <a:endParaRPr/>
          </a:p>
        </p:txBody>
      </p:sp>
      <p:sp>
        <p:nvSpPr>
          <p:cNvPr id="263" name="Google Shape;263;p35"/>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a:bodyPr>
          <a:lstStyle/>
          <a:p>
            <a:pPr indent="0" lvl="0" marL="0" rtl="0" algn="l">
              <a:lnSpc>
                <a:spcPct val="95000"/>
              </a:lnSpc>
              <a:spcBef>
                <a:spcPts val="0"/>
              </a:spcBef>
              <a:spcAft>
                <a:spcPts val="0"/>
              </a:spcAft>
              <a:buSzPts val="1760"/>
              <a:buNone/>
            </a:pPr>
            <a:r>
              <a:t/>
            </a:r>
            <a:endParaRPr/>
          </a:p>
        </p:txBody>
      </p:sp>
      <p:pic>
        <p:nvPicPr>
          <p:cNvPr id="264" name="Google Shape;264;p35"/>
          <p:cNvPicPr preferRelativeResize="0"/>
          <p:nvPr/>
        </p:nvPicPr>
        <p:blipFill rotWithShape="1">
          <a:blip r:embed="rId3">
            <a:alphaModFix/>
          </a:blip>
          <a:srcRect b="0" l="0" r="0" t="0"/>
          <a:stretch/>
        </p:blipFill>
        <p:spPr>
          <a:xfrm>
            <a:off x="2422474" y="1226433"/>
            <a:ext cx="7097115" cy="5277587"/>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36"/>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Why Do we need it?</a:t>
            </a:r>
            <a:endParaRPr/>
          </a:p>
        </p:txBody>
      </p:sp>
      <p:sp>
        <p:nvSpPr>
          <p:cNvPr id="270" name="Google Shape;270;p36"/>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rmAutofit fontScale="40000" lnSpcReduction="20000"/>
          </a:bodyPr>
          <a:lstStyle/>
          <a:p>
            <a:pPr indent="0" lvl="0" marL="0" rtl="0" algn="l">
              <a:lnSpc>
                <a:spcPct val="95000"/>
              </a:lnSpc>
              <a:spcBef>
                <a:spcPts val="0"/>
              </a:spcBef>
              <a:spcAft>
                <a:spcPts val="0"/>
              </a:spcAft>
              <a:buSzPct val="80000"/>
              <a:buNone/>
            </a:pPr>
            <a:r>
              <a:rPr lang="en-US" sz="9600"/>
              <a:t>Starting August 12</a:t>
            </a:r>
            <a:r>
              <a:rPr baseline="30000" lang="en-US" sz="9600"/>
              <a:t>th</a:t>
            </a:r>
            <a:r>
              <a:rPr lang="en-US" sz="9600"/>
              <a:t> we will require 2FA on our login to all systems.</a:t>
            </a:r>
            <a:endParaRPr/>
          </a:p>
          <a:p>
            <a:pPr indent="0" lvl="0" marL="0" rtl="0" algn="l">
              <a:lnSpc>
                <a:spcPct val="95000"/>
              </a:lnSpc>
              <a:spcBef>
                <a:spcPts val="1600"/>
              </a:spcBef>
              <a:spcAft>
                <a:spcPts val="0"/>
              </a:spcAft>
              <a:buSzPct val="80000"/>
              <a:buNone/>
            </a:pPr>
            <a:r>
              <a:t/>
            </a:r>
            <a:endParaRPr/>
          </a:p>
          <a:p>
            <a:pPr indent="0" lvl="0" marL="0" rtl="0" algn="l">
              <a:lnSpc>
                <a:spcPct val="95000"/>
              </a:lnSpc>
              <a:spcBef>
                <a:spcPts val="1600"/>
              </a:spcBef>
              <a:spcAft>
                <a:spcPts val="0"/>
              </a:spcAft>
              <a:buSzPct val="80000"/>
              <a:buNone/>
            </a:pPr>
            <a:r>
              <a:rPr lang="en-US"/>
              <a:t> </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 name="Shape 42"/>
        <p:cNvGrpSpPr/>
        <p:nvPr/>
      </p:nvGrpSpPr>
      <p:grpSpPr>
        <a:xfrm>
          <a:off x="0" y="0"/>
          <a:ext cx="0" cy="0"/>
          <a:chOff x="0" y="0"/>
          <a:chExt cx="0" cy="0"/>
        </a:xfrm>
      </p:grpSpPr>
      <p:sp>
        <p:nvSpPr>
          <p:cNvPr id="43" name="Google Shape;43;p4"/>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44" name="Google Shape;44;p4"/>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t/>
            </a:r>
            <a:endParaRPr sz="2400"/>
          </a:p>
        </p:txBody>
      </p:sp>
      <p:pic>
        <p:nvPicPr>
          <p:cNvPr id="45" name="Google Shape;45;p4"/>
          <p:cNvPicPr preferRelativeResize="0"/>
          <p:nvPr/>
        </p:nvPicPr>
        <p:blipFill rotWithShape="1">
          <a:blip r:embed="rId3">
            <a:alphaModFix/>
          </a:blip>
          <a:srcRect b="0" l="0" r="0" t="0"/>
          <a:stretch/>
        </p:blipFill>
        <p:spPr>
          <a:xfrm>
            <a:off x="2212669" y="2365206"/>
            <a:ext cx="7716327" cy="3753374"/>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9" name="Shape 49"/>
        <p:cNvGrpSpPr/>
        <p:nvPr/>
      </p:nvGrpSpPr>
      <p:grpSpPr>
        <a:xfrm>
          <a:off x="0" y="0"/>
          <a:ext cx="0" cy="0"/>
          <a:chOff x="0" y="0"/>
          <a:chExt cx="0" cy="0"/>
        </a:xfrm>
      </p:grpSpPr>
      <p:sp>
        <p:nvSpPr>
          <p:cNvPr id="50" name="Google Shape;50;p5"/>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51" name="Google Shape;51;p5"/>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t/>
            </a:r>
            <a:endParaRPr sz="2400"/>
          </a:p>
        </p:txBody>
      </p:sp>
      <p:pic>
        <p:nvPicPr>
          <p:cNvPr id="52" name="Google Shape;52;p5"/>
          <p:cNvPicPr preferRelativeResize="0"/>
          <p:nvPr/>
        </p:nvPicPr>
        <p:blipFill rotWithShape="1">
          <a:blip r:embed="rId3">
            <a:alphaModFix/>
          </a:blip>
          <a:srcRect b="0" l="0" r="0" t="0"/>
          <a:stretch/>
        </p:blipFill>
        <p:spPr>
          <a:xfrm>
            <a:off x="3223811" y="2528762"/>
            <a:ext cx="5744377" cy="1800476"/>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6" name="Shape 56"/>
        <p:cNvGrpSpPr/>
        <p:nvPr/>
      </p:nvGrpSpPr>
      <p:grpSpPr>
        <a:xfrm>
          <a:off x="0" y="0"/>
          <a:ext cx="0" cy="0"/>
          <a:chOff x="0" y="0"/>
          <a:chExt cx="0" cy="0"/>
        </a:xfrm>
      </p:grpSpPr>
      <p:sp>
        <p:nvSpPr>
          <p:cNvPr id="57" name="Google Shape;57;p6"/>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58" name="Google Shape;58;p6"/>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t/>
            </a:r>
            <a:endParaRPr sz="2400"/>
          </a:p>
        </p:txBody>
      </p:sp>
      <p:pic>
        <p:nvPicPr>
          <p:cNvPr id="59" name="Google Shape;59;p6"/>
          <p:cNvPicPr preferRelativeResize="0"/>
          <p:nvPr/>
        </p:nvPicPr>
        <p:blipFill rotWithShape="1">
          <a:blip r:embed="rId3">
            <a:alphaModFix/>
          </a:blip>
          <a:srcRect b="0" l="0" r="0" t="0"/>
          <a:stretch/>
        </p:blipFill>
        <p:spPr>
          <a:xfrm>
            <a:off x="2970238" y="2483978"/>
            <a:ext cx="6001588" cy="2410161"/>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3" name="Shape 63"/>
        <p:cNvGrpSpPr/>
        <p:nvPr/>
      </p:nvGrpSpPr>
      <p:grpSpPr>
        <a:xfrm>
          <a:off x="0" y="0"/>
          <a:ext cx="0" cy="0"/>
          <a:chOff x="0" y="0"/>
          <a:chExt cx="0" cy="0"/>
        </a:xfrm>
      </p:grpSpPr>
      <p:sp>
        <p:nvSpPr>
          <p:cNvPr id="64" name="Google Shape;64;p7"/>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65" name="Google Shape;65;p7"/>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t/>
            </a:r>
            <a:endParaRPr sz="2400"/>
          </a:p>
        </p:txBody>
      </p:sp>
      <p:pic>
        <p:nvPicPr>
          <p:cNvPr id="66" name="Google Shape;66;p7"/>
          <p:cNvPicPr preferRelativeResize="0"/>
          <p:nvPr/>
        </p:nvPicPr>
        <p:blipFill rotWithShape="1">
          <a:blip r:embed="rId3">
            <a:alphaModFix/>
          </a:blip>
          <a:srcRect b="0" l="0" r="0" t="0"/>
          <a:stretch/>
        </p:blipFill>
        <p:spPr>
          <a:xfrm>
            <a:off x="2783112" y="2400302"/>
            <a:ext cx="6592220" cy="247684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0" name="Shape 70"/>
        <p:cNvGrpSpPr/>
        <p:nvPr/>
      </p:nvGrpSpPr>
      <p:grpSpPr>
        <a:xfrm>
          <a:off x="0" y="0"/>
          <a:ext cx="0" cy="0"/>
          <a:chOff x="0" y="0"/>
          <a:chExt cx="0" cy="0"/>
        </a:xfrm>
      </p:grpSpPr>
      <p:sp>
        <p:nvSpPr>
          <p:cNvPr id="71" name="Google Shape;71;p8"/>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72" name="Google Shape;72;p8"/>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t/>
            </a:r>
            <a:endParaRPr sz="2400"/>
          </a:p>
        </p:txBody>
      </p:sp>
      <p:pic>
        <p:nvPicPr>
          <p:cNvPr id="73" name="Google Shape;73;p8"/>
          <p:cNvPicPr preferRelativeResize="0"/>
          <p:nvPr/>
        </p:nvPicPr>
        <p:blipFill rotWithShape="1">
          <a:blip r:embed="rId3">
            <a:alphaModFix/>
          </a:blip>
          <a:srcRect b="0" l="0" r="0" t="0"/>
          <a:stretch/>
        </p:blipFill>
        <p:spPr>
          <a:xfrm>
            <a:off x="2374617" y="2356510"/>
            <a:ext cx="7392432" cy="264832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7" name="Shape 77"/>
        <p:cNvGrpSpPr/>
        <p:nvPr/>
      </p:nvGrpSpPr>
      <p:grpSpPr>
        <a:xfrm>
          <a:off x="0" y="0"/>
          <a:ext cx="0" cy="0"/>
          <a:chOff x="0" y="0"/>
          <a:chExt cx="0" cy="0"/>
        </a:xfrm>
      </p:grpSpPr>
      <p:sp>
        <p:nvSpPr>
          <p:cNvPr id="78" name="Google Shape;78;p9"/>
          <p:cNvSpPr txBox="1"/>
          <p:nvPr>
            <p:ph type="ctrTitle"/>
          </p:nvPr>
        </p:nvSpPr>
        <p:spPr>
          <a:xfrm>
            <a:off x="1261872" y="758952"/>
            <a:ext cx="9418320" cy="1791301"/>
          </a:xfrm>
          <a:prstGeom prst="rect">
            <a:avLst/>
          </a:prstGeom>
          <a:noFill/>
          <a:ln>
            <a:noFill/>
          </a:ln>
        </p:spPr>
        <p:txBody>
          <a:bodyPr anchorCtr="0" anchor="b" bIns="45700" lIns="91425" spcFirstLastPara="1" rIns="91425" wrap="square" tIns="45700">
            <a:normAutofit/>
          </a:bodyPr>
          <a:lstStyle/>
          <a:p>
            <a:pPr indent="0" lvl="0" marL="0" rtl="0" algn="ctr">
              <a:lnSpc>
                <a:spcPct val="85000"/>
              </a:lnSpc>
              <a:spcBef>
                <a:spcPts val="0"/>
              </a:spcBef>
              <a:spcAft>
                <a:spcPts val="0"/>
              </a:spcAft>
              <a:buClr>
                <a:schemeClr val="lt1"/>
              </a:buClr>
              <a:buSzPts val="7200"/>
              <a:buFont typeface="Century Schoolbook"/>
              <a:buNone/>
            </a:pPr>
            <a:r>
              <a:rPr lang="en-US"/>
              <a:t>Phishing</a:t>
            </a:r>
            <a:endParaRPr/>
          </a:p>
        </p:txBody>
      </p:sp>
      <p:sp>
        <p:nvSpPr>
          <p:cNvPr id="79" name="Google Shape;79;p9"/>
          <p:cNvSpPr txBox="1"/>
          <p:nvPr>
            <p:ph idx="1" type="subTitle"/>
          </p:nvPr>
        </p:nvSpPr>
        <p:spPr>
          <a:xfrm>
            <a:off x="1261872" y="2550253"/>
            <a:ext cx="9418320" cy="1691640"/>
          </a:xfrm>
          <a:prstGeom prst="rect">
            <a:avLst/>
          </a:prstGeom>
          <a:noFill/>
          <a:ln>
            <a:noFill/>
          </a:ln>
        </p:spPr>
        <p:txBody>
          <a:bodyPr anchorCtr="0" anchor="t" bIns="45700" lIns="91425" spcFirstLastPara="1" rIns="91425" wrap="square" tIns="45700">
            <a:noAutofit/>
          </a:bodyPr>
          <a:lstStyle/>
          <a:p>
            <a:pPr indent="0" lvl="0" marL="0" rtl="0" algn="l">
              <a:lnSpc>
                <a:spcPct val="95000"/>
              </a:lnSpc>
              <a:spcBef>
                <a:spcPts val="0"/>
              </a:spcBef>
              <a:spcAft>
                <a:spcPts val="0"/>
              </a:spcAft>
              <a:buSzPts val="1920"/>
              <a:buNone/>
            </a:pPr>
            <a:r>
              <a:t/>
            </a:r>
            <a:endParaRPr sz="2400"/>
          </a:p>
        </p:txBody>
      </p:sp>
      <p:pic>
        <p:nvPicPr>
          <p:cNvPr id="80" name="Google Shape;80;p9"/>
          <p:cNvPicPr preferRelativeResize="0"/>
          <p:nvPr/>
        </p:nvPicPr>
        <p:blipFill rotWithShape="1">
          <a:blip r:embed="rId3">
            <a:alphaModFix/>
          </a:blip>
          <a:srcRect b="0" l="0" r="0" t="0"/>
          <a:stretch/>
        </p:blipFill>
        <p:spPr>
          <a:xfrm>
            <a:off x="2590311" y="1209365"/>
            <a:ext cx="7011378" cy="443927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View">
  <a:themeElements>
    <a:clrScheme name="View">
      <a:dk1>
        <a:srgbClr val="000000"/>
      </a:dk1>
      <a:lt1>
        <a:srgbClr val="FFFFFF"/>
      </a:lt1>
      <a:dk2>
        <a:srgbClr val="46464A"/>
      </a:dk2>
      <a:lt2>
        <a:srgbClr val="D6D3CC"/>
      </a:lt2>
      <a:accent1>
        <a:srgbClr val="6F6F74"/>
      </a:accent1>
      <a:accent2>
        <a:srgbClr val="92A9B9"/>
      </a:accent2>
      <a:accent3>
        <a:srgbClr val="A7B789"/>
      </a:accent3>
      <a:accent4>
        <a:srgbClr val="B9A489"/>
      </a:accent4>
      <a:accent5>
        <a:srgbClr val="8D6374"/>
      </a:accent5>
      <a:accent6>
        <a:srgbClr val="9B7362"/>
      </a:accent6>
      <a:hlink>
        <a:srgbClr val="67AABF"/>
      </a:hlink>
      <a:folHlink>
        <a:srgbClr val="ABAF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2022-07-07T17:40:21Z</dcterms:created>
  <dc:creator>Bruce Tolley</dc:creator>
</cp:coreProperties>
</file>